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Masters/slideMaster21.xml" ContentType="application/vnd.openxmlformats-officedocument.presentationml.slideMaster+xml"/>
  <Override PartName="/ppt/slideMasters/slideMaster22.xml" ContentType="application/vnd.openxmlformats-officedocument.presentationml.slideMaster+xml"/>
  <Override PartName="/ppt/slideMasters/slideMaster23.xml" ContentType="application/vnd.openxmlformats-officedocument.presentationml.slideMaster+xml"/>
  <Override PartName="/ppt/slideMasters/slideMaster2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4.xml" ContentType="application/vnd.openxmlformats-officedocument.theme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theme/theme5.xml" ContentType="application/vnd.openxmlformats-officedocument.theme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theme/theme6.xml" ContentType="application/vnd.openxmlformats-officedocument.theme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theme/theme7.xml" ContentType="application/vnd.openxmlformats-officedocument.theme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theme/theme8.xml" ContentType="application/vnd.openxmlformats-officedocument.theme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theme/theme9.xml" ContentType="application/vnd.openxmlformats-officedocument.theme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theme/theme10.xml" ContentType="application/vnd.openxmlformats-officedocument.theme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theme/theme11.xml" ContentType="application/vnd.openxmlformats-officedocument.theme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theme/theme12.xml" ContentType="application/vnd.openxmlformats-officedocument.theme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theme/theme13.xml" ContentType="application/vnd.openxmlformats-officedocument.theme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Layouts/slideLayout154.xml" ContentType="application/vnd.openxmlformats-officedocument.presentationml.slideLayout+xml"/>
  <Override PartName="/ppt/slideLayouts/slideLayout155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slideLayouts/slideLayout160.xml" ContentType="application/vnd.openxmlformats-officedocument.presentationml.slideLayout+xml"/>
  <Override PartName="/ppt/theme/theme14.xml" ContentType="application/vnd.openxmlformats-officedocument.theme+xml"/>
  <Override PartName="/ppt/slideLayouts/slideLayout161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64.xml" ContentType="application/vnd.openxmlformats-officedocument.presentationml.slideLayout+xml"/>
  <Override PartName="/ppt/slideLayouts/slideLayout165.xml" ContentType="application/vnd.openxmlformats-officedocument.presentationml.slideLayout+xml"/>
  <Override PartName="/ppt/slideLayouts/slideLayout166.xml" ContentType="application/vnd.openxmlformats-officedocument.presentationml.slideLayout+xml"/>
  <Override PartName="/ppt/slideLayouts/slideLayout167.xml" ContentType="application/vnd.openxmlformats-officedocument.presentationml.slideLayout+xml"/>
  <Override PartName="/ppt/slideLayouts/slideLayout168.xml" ContentType="application/vnd.openxmlformats-officedocument.presentationml.slideLayout+xml"/>
  <Override PartName="/ppt/slideLayouts/slideLayout169.xml" ContentType="application/vnd.openxmlformats-officedocument.presentationml.slideLayout+xml"/>
  <Override PartName="/ppt/slideLayouts/slideLayout170.xml" ContentType="application/vnd.openxmlformats-officedocument.presentationml.slideLayout+xml"/>
  <Override PartName="/ppt/slideLayouts/slideLayout171.xml" ContentType="application/vnd.openxmlformats-officedocument.presentationml.slideLayout+xml"/>
  <Override PartName="/ppt/theme/theme15.xml" ContentType="application/vnd.openxmlformats-officedocument.theme+xml"/>
  <Override PartName="/ppt/slideLayouts/slideLayout172.xml" ContentType="application/vnd.openxmlformats-officedocument.presentationml.slideLayout+xml"/>
  <Override PartName="/ppt/slideLayouts/slideLayout173.xml" ContentType="application/vnd.openxmlformats-officedocument.presentationml.slideLayout+xml"/>
  <Override PartName="/ppt/slideLayouts/slideLayout174.xml" ContentType="application/vnd.openxmlformats-officedocument.presentationml.slideLayout+xml"/>
  <Override PartName="/ppt/slideLayouts/slideLayout175.xml" ContentType="application/vnd.openxmlformats-officedocument.presentationml.slideLayout+xml"/>
  <Override PartName="/ppt/slideLayouts/slideLayout176.xml" ContentType="application/vnd.openxmlformats-officedocument.presentationml.slideLayout+xml"/>
  <Override PartName="/ppt/slideLayouts/slideLayout177.xml" ContentType="application/vnd.openxmlformats-officedocument.presentationml.slideLayout+xml"/>
  <Override PartName="/ppt/slideLayouts/slideLayout178.xml" ContentType="application/vnd.openxmlformats-officedocument.presentationml.slideLayout+xml"/>
  <Override PartName="/ppt/slideLayouts/slideLayout179.xml" ContentType="application/vnd.openxmlformats-officedocument.presentationml.slideLayout+xml"/>
  <Override PartName="/ppt/slideLayouts/slideLayout180.xml" ContentType="application/vnd.openxmlformats-officedocument.presentationml.slideLayout+xml"/>
  <Override PartName="/ppt/slideLayouts/slideLayout181.xml" ContentType="application/vnd.openxmlformats-officedocument.presentationml.slideLayout+xml"/>
  <Override PartName="/ppt/slideLayouts/slideLayout182.xml" ContentType="application/vnd.openxmlformats-officedocument.presentationml.slideLayout+xml"/>
  <Override PartName="/ppt/theme/theme16.xml" ContentType="application/vnd.openxmlformats-officedocument.theme+xml"/>
  <Override PartName="/ppt/slideLayouts/slideLayout183.xml" ContentType="application/vnd.openxmlformats-officedocument.presentationml.slideLayout+xml"/>
  <Override PartName="/ppt/slideLayouts/slideLayout184.xml" ContentType="application/vnd.openxmlformats-officedocument.presentationml.slideLayout+xml"/>
  <Override PartName="/ppt/slideLayouts/slideLayout185.xml" ContentType="application/vnd.openxmlformats-officedocument.presentationml.slideLayout+xml"/>
  <Override PartName="/ppt/slideLayouts/slideLayout186.xml" ContentType="application/vnd.openxmlformats-officedocument.presentationml.slideLayout+xml"/>
  <Override PartName="/ppt/slideLayouts/slideLayout187.xml" ContentType="application/vnd.openxmlformats-officedocument.presentationml.slideLayout+xml"/>
  <Override PartName="/ppt/slideLayouts/slideLayout188.xml" ContentType="application/vnd.openxmlformats-officedocument.presentationml.slideLayout+xml"/>
  <Override PartName="/ppt/slideLayouts/slideLayout189.xml" ContentType="application/vnd.openxmlformats-officedocument.presentationml.slideLayout+xml"/>
  <Override PartName="/ppt/slideLayouts/slideLayout190.xml" ContentType="application/vnd.openxmlformats-officedocument.presentationml.slideLayout+xml"/>
  <Override PartName="/ppt/slideLayouts/slideLayout191.xml" ContentType="application/vnd.openxmlformats-officedocument.presentationml.slideLayout+xml"/>
  <Override PartName="/ppt/slideLayouts/slideLayout192.xml" ContentType="application/vnd.openxmlformats-officedocument.presentationml.slideLayout+xml"/>
  <Override PartName="/ppt/slideLayouts/slideLayout193.xml" ContentType="application/vnd.openxmlformats-officedocument.presentationml.slideLayout+xml"/>
  <Override PartName="/ppt/theme/theme17.xml" ContentType="application/vnd.openxmlformats-officedocument.theme+xml"/>
  <Override PartName="/ppt/slideLayouts/slideLayout194.xml" ContentType="application/vnd.openxmlformats-officedocument.presentationml.slideLayout+xml"/>
  <Override PartName="/ppt/slideLayouts/slideLayout195.xml" ContentType="application/vnd.openxmlformats-officedocument.presentationml.slideLayout+xml"/>
  <Override PartName="/ppt/slideLayouts/slideLayout196.xml" ContentType="application/vnd.openxmlformats-officedocument.presentationml.slideLayout+xml"/>
  <Override PartName="/ppt/slideLayouts/slideLayout197.xml" ContentType="application/vnd.openxmlformats-officedocument.presentationml.slideLayout+xml"/>
  <Override PartName="/ppt/slideLayouts/slideLayout198.xml" ContentType="application/vnd.openxmlformats-officedocument.presentationml.slideLayout+xml"/>
  <Override PartName="/ppt/slideLayouts/slideLayout199.xml" ContentType="application/vnd.openxmlformats-officedocument.presentationml.slideLayout+xml"/>
  <Override PartName="/ppt/slideLayouts/slideLayout200.xml" ContentType="application/vnd.openxmlformats-officedocument.presentationml.slideLayout+xml"/>
  <Override PartName="/ppt/slideLayouts/slideLayout201.xml" ContentType="application/vnd.openxmlformats-officedocument.presentationml.slideLayout+xml"/>
  <Override PartName="/ppt/slideLayouts/slideLayout202.xml" ContentType="application/vnd.openxmlformats-officedocument.presentationml.slideLayout+xml"/>
  <Override PartName="/ppt/slideLayouts/slideLayout203.xml" ContentType="application/vnd.openxmlformats-officedocument.presentationml.slideLayout+xml"/>
  <Override PartName="/ppt/slideLayouts/slideLayout204.xml" ContentType="application/vnd.openxmlformats-officedocument.presentationml.slideLayout+xml"/>
  <Override PartName="/ppt/slideLayouts/slideLayout205.xml" ContentType="application/vnd.openxmlformats-officedocument.presentationml.slideLayout+xml"/>
  <Override PartName="/ppt/slideLayouts/slideLayout206.xml" ContentType="application/vnd.openxmlformats-officedocument.presentationml.slideLayout+xml"/>
  <Override PartName="/ppt/theme/theme18.xml" ContentType="application/vnd.openxmlformats-officedocument.theme+xml"/>
  <Override PartName="/ppt/slideLayouts/slideLayout207.xml" ContentType="application/vnd.openxmlformats-officedocument.presentationml.slideLayout+xml"/>
  <Override PartName="/ppt/slideLayouts/slideLayout208.xml" ContentType="application/vnd.openxmlformats-officedocument.presentationml.slideLayout+xml"/>
  <Override PartName="/ppt/slideLayouts/slideLayout209.xml" ContentType="application/vnd.openxmlformats-officedocument.presentationml.slideLayout+xml"/>
  <Override PartName="/ppt/slideLayouts/slideLayout210.xml" ContentType="application/vnd.openxmlformats-officedocument.presentationml.slideLayout+xml"/>
  <Override PartName="/ppt/slideLayouts/slideLayout211.xml" ContentType="application/vnd.openxmlformats-officedocument.presentationml.slideLayout+xml"/>
  <Override PartName="/ppt/slideLayouts/slideLayout212.xml" ContentType="application/vnd.openxmlformats-officedocument.presentationml.slideLayout+xml"/>
  <Override PartName="/ppt/slideLayouts/slideLayout213.xml" ContentType="application/vnd.openxmlformats-officedocument.presentationml.slideLayout+xml"/>
  <Override PartName="/ppt/slideLayouts/slideLayout214.xml" ContentType="application/vnd.openxmlformats-officedocument.presentationml.slideLayout+xml"/>
  <Override PartName="/ppt/slideLayouts/slideLayout215.xml" ContentType="application/vnd.openxmlformats-officedocument.presentationml.slideLayout+xml"/>
  <Override PartName="/ppt/slideLayouts/slideLayout216.xml" ContentType="application/vnd.openxmlformats-officedocument.presentationml.slideLayout+xml"/>
  <Override PartName="/ppt/slideLayouts/slideLayout217.xml" ContentType="application/vnd.openxmlformats-officedocument.presentationml.slideLayout+xml"/>
  <Override PartName="/ppt/theme/theme19.xml" ContentType="application/vnd.openxmlformats-officedocument.theme+xml"/>
  <Override PartName="/ppt/slideLayouts/slideLayout218.xml" ContentType="application/vnd.openxmlformats-officedocument.presentationml.slideLayout+xml"/>
  <Override PartName="/ppt/slideLayouts/slideLayout219.xml" ContentType="application/vnd.openxmlformats-officedocument.presentationml.slideLayout+xml"/>
  <Override PartName="/ppt/slideLayouts/slideLayout220.xml" ContentType="application/vnd.openxmlformats-officedocument.presentationml.slideLayout+xml"/>
  <Override PartName="/ppt/slideLayouts/slideLayout221.xml" ContentType="application/vnd.openxmlformats-officedocument.presentationml.slideLayout+xml"/>
  <Override PartName="/ppt/slideLayouts/slideLayout222.xml" ContentType="application/vnd.openxmlformats-officedocument.presentationml.slideLayout+xml"/>
  <Override PartName="/ppt/slideLayouts/slideLayout223.xml" ContentType="application/vnd.openxmlformats-officedocument.presentationml.slideLayout+xml"/>
  <Override PartName="/ppt/slideLayouts/slideLayout224.xml" ContentType="application/vnd.openxmlformats-officedocument.presentationml.slideLayout+xml"/>
  <Override PartName="/ppt/slideLayouts/slideLayout225.xml" ContentType="application/vnd.openxmlformats-officedocument.presentationml.slideLayout+xml"/>
  <Override PartName="/ppt/slideLayouts/slideLayout226.xml" ContentType="application/vnd.openxmlformats-officedocument.presentationml.slideLayout+xml"/>
  <Override PartName="/ppt/slideLayouts/slideLayout227.xml" ContentType="application/vnd.openxmlformats-officedocument.presentationml.slideLayout+xml"/>
  <Override PartName="/ppt/theme/theme20.xml" ContentType="application/vnd.openxmlformats-officedocument.theme+xml"/>
  <Override PartName="/ppt/slideLayouts/slideLayout228.xml" ContentType="application/vnd.openxmlformats-officedocument.presentationml.slideLayout+xml"/>
  <Override PartName="/ppt/slideLayouts/slideLayout229.xml" ContentType="application/vnd.openxmlformats-officedocument.presentationml.slideLayout+xml"/>
  <Override PartName="/ppt/slideLayouts/slideLayout230.xml" ContentType="application/vnd.openxmlformats-officedocument.presentationml.slideLayout+xml"/>
  <Override PartName="/ppt/slideLayouts/slideLayout231.xml" ContentType="application/vnd.openxmlformats-officedocument.presentationml.slideLayout+xml"/>
  <Override PartName="/ppt/slideLayouts/slideLayout232.xml" ContentType="application/vnd.openxmlformats-officedocument.presentationml.slideLayout+xml"/>
  <Override PartName="/ppt/slideLayouts/slideLayout233.xml" ContentType="application/vnd.openxmlformats-officedocument.presentationml.slideLayout+xml"/>
  <Override PartName="/ppt/slideLayouts/slideLayout234.xml" ContentType="application/vnd.openxmlformats-officedocument.presentationml.slideLayout+xml"/>
  <Override PartName="/ppt/slideLayouts/slideLayout235.xml" ContentType="application/vnd.openxmlformats-officedocument.presentationml.slideLayout+xml"/>
  <Override PartName="/ppt/slideLayouts/slideLayout236.xml" ContentType="application/vnd.openxmlformats-officedocument.presentationml.slideLayout+xml"/>
  <Override PartName="/ppt/slideLayouts/slideLayout237.xml" ContentType="application/vnd.openxmlformats-officedocument.presentationml.slideLayout+xml"/>
  <Override PartName="/ppt/slideLayouts/slideLayout238.xml" ContentType="application/vnd.openxmlformats-officedocument.presentationml.slideLayout+xml"/>
  <Override PartName="/ppt/theme/theme21.xml" ContentType="application/vnd.openxmlformats-officedocument.theme+xml"/>
  <Override PartName="/ppt/slideLayouts/slideLayout239.xml" ContentType="application/vnd.openxmlformats-officedocument.presentationml.slideLayout+xml"/>
  <Override PartName="/ppt/slideLayouts/slideLayout240.xml" ContentType="application/vnd.openxmlformats-officedocument.presentationml.slideLayout+xml"/>
  <Override PartName="/ppt/slideLayouts/slideLayout241.xml" ContentType="application/vnd.openxmlformats-officedocument.presentationml.slideLayout+xml"/>
  <Override PartName="/ppt/slideLayouts/slideLayout242.xml" ContentType="application/vnd.openxmlformats-officedocument.presentationml.slideLayout+xml"/>
  <Override PartName="/ppt/slideLayouts/slideLayout243.xml" ContentType="application/vnd.openxmlformats-officedocument.presentationml.slideLayout+xml"/>
  <Override PartName="/ppt/slideLayouts/slideLayout244.xml" ContentType="application/vnd.openxmlformats-officedocument.presentationml.slideLayout+xml"/>
  <Override PartName="/ppt/slideLayouts/slideLayout245.xml" ContentType="application/vnd.openxmlformats-officedocument.presentationml.slideLayout+xml"/>
  <Override PartName="/ppt/slideLayouts/slideLayout246.xml" ContentType="application/vnd.openxmlformats-officedocument.presentationml.slideLayout+xml"/>
  <Override PartName="/ppt/slideLayouts/slideLayout247.xml" ContentType="application/vnd.openxmlformats-officedocument.presentationml.slideLayout+xml"/>
  <Override PartName="/ppt/slideLayouts/slideLayout248.xml" ContentType="application/vnd.openxmlformats-officedocument.presentationml.slideLayout+xml"/>
  <Override PartName="/ppt/slideLayouts/slideLayout249.xml" ContentType="application/vnd.openxmlformats-officedocument.presentationml.slideLayout+xml"/>
  <Override PartName="/ppt/slideLayouts/slideLayout250.xml" ContentType="application/vnd.openxmlformats-officedocument.presentationml.slideLayout+xml"/>
  <Override PartName="/ppt/slideLayouts/slideLayout251.xml" ContentType="application/vnd.openxmlformats-officedocument.presentationml.slideLayout+xml"/>
  <Override PartName="/ppt/theme/theme22.xml" ContentType="application/vnd.openxmlformats-officedocument.theme+xml"/>
  <Override PartName="/ppt/slideLayouts/slideLayout252.xml" ContentType="application/vnd.openxmlformats-officedocument.presentationml.slideLayout+xml"/>
  <Override PartName="/ppt/slideLayouts/slideLayout253.xml" ContentType="application/vnd.openxmlformats-officedocument.presentationml.slideLayout+xml"/>
  <Override PartName="/ppt/slideLayouts/slideLayout254.xml" ContentType="application/vnd.openxmlformats-officedocument.presentationml.slideLayout+xml"/>
  <Override PartName="/ppt/slideLayouts/slideLayout255.xml" ContentType="application/vnd.openxmlformats-officedocument.presentationml.slideLayout+xml"/>
  <Override PartName="/ppt/slideLayouts/slideLayout256.xml" ContentType="application/vnd.openxmlformats-officedocument.presentationml.slideLayout+xml"/>
  <Override PartName="/ppt/slideLayouts/slideLayout257.xml" ContentType="application/vnd.openxmlformats-officedocument.presentationml.slideLayout+xml"/>
  <Override PartName="/ppt/slideLayouts/slideLayout258.xml" ContentType="application/vnd.openxmlformats-officedocument.presentationml.slideLayout+xml"/>
  <Override PartName="/ppt/slideLayouts/slideLayout259.xml" ContentType="application/vnd.openxmlformats-officedocument.presentationml.slideLayout+xml"/>
  <Override PartName="/ppt/slideLayouts/slideLayout260.xml" ContentType="application/vnd.openxmlformats-officedocument.presentationml.slideLayout+xml"/>
  <Override PartName="/ppt/slideLayouts/slideLayout261.xml" ContentType="application/vnd.openxmlformats-officedocument.presentationml.slideLayout+xml"/>
  <Override PartName="/ppt/slideLayouts/slideLayout262.xml" ContentType="application/vnd.openxmlformats-officedocument.presentationml.slideLayout+xml"/>
  <Override PartName="/ppt/slideLayouts/slideLayout263.xml" ContentType="application/vnd.openxmlformats-officedocument.presentationml.slideLayout+xml"/>
  <Override PartName="/ppt/slideLayouts/slideLayout264.xml" ContentType="application/vnd.openxmlformats-officedocument.presentationml.slideLayout+xml"/>
  <Override PartName="/ppt/theme/theme23.xml" ContentType="application/vnd.openxmlformats-officedocument.theme+xml"/>
  <Override PartName="/ppt/slideLayouts/slideLayout265.xml" ContentType="application/vnd.openxmlformats-officedocument.presentationml.slideLayout+xml"/>
  <Override PartName="/ppt/slideLayouts/slideLayout266.xml" ContentType="application/vnd.openxmlformats-officedocument.presentationml.slideLayout+xml"/>
  <Override PartName="/ppt/slideLayouts/slideLayout267.xml" ContentType="application/vnd.openxmlformats-officedocument.presentationml.slideLayout+xml"/>
  <Override PartName="/ppt/slideLayouts/slideLayout268.xml" ContentType="application/vnd.openxmlformats-officedocument.presentationml.slideLayout+xml"/>
  <Override PartName="/ppt/slideLayouts/slideLayout269.xml" ContentType="application/vnd.openxmlformats-officedocument.presentationml.slideLayout+xml"/>
  <Override PartName="/ppt/slideLayouts/slideLayout270.xml" ContentType="application/vnd.openxmlformats-officedocument.presentationml.slideLayout+xml"/>
  <Override PartName="/ppt/slideLayouts/slideLayout271.xml" ContentType="application/vnd.openxmlformats-officedocument.presentationml.slideLayout+xml"/>
  <Override PartName="/ppt/slideLayouts/slideLayout272.xml" ContentType="application/vnd.openxmlformats-officedocument.presentationml.slideLayout+xml"/>
  <Override PartName="/ppt/slideLayouts/slideLayout273.xml" ContentType="application/vnd.openxmlformats-officedocument.presentationml.slideLayout+xml"/>
  <Override PartName="/ppt/slideLayouts/slideLayout274.xml" ContentType="application/vnd.openxmlformats-officedocument.presentationml.slideLayout+xml"/>
  <Override PartName="/ppt/slideLayouts/slideLayout275.xml" ContentType="application/vnd.openxmlformats-officedocument.presentationml.slideLayout+xml"/>
  <Override PartName="/ppt/slideLayouts/slideLayout276.xml" ContentType="application/vnd.openxmlformats-officedocument.presentationml.slideLayout+xml"/>
  <Override PartName="/ppt/theme/theme24.xml" ContentType="application/vnd.openxmlformats-officedocument.theme+xml"/>
  <Override PartName="/ppt/theme/theme25.xml" ContentType="application/vnd.openxmlformats-officedocument.theme+xml"/>
  <Override PartName="/ppt/theme/theme2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3" r:id="rId1"/>
    <p:sldMasterId id="2147483654" r:id="rId2"/>
    <p:sldMasterId id="2147483881" r:id="rId3"/>
    <p:sldMasterId id="2147483894" r:id="rId4"/>
    <p:sldMasterId id="2147484047" r:id="rId5"/>
    <p:sldMasterId id="2147484059" r:id="rId6"/>
    <p:sldMasterId id="2147484108" r:id="rId7"/>
    <p:sldMasterId id="2147485149" r:id="rId8"/>
    <p:sldMasterId id="2147489835" r:id="rId9"/>
    <p:sldMasterId id="2147491504" r:id="rId10"/>
    <p:sldMasterId id="2147491563" r:id="rId11"/>
    <p:sldMasterId id="2147491575" r:id="rId12"/>
    <p:sldMasterId id="2147492755" r:id="rId13"/>
    <p:sldMasterId id="2147492767" r:id="rId14"/>
    <p:sldMasterId id="2147492780" r:id="rId15"/>
    <p:sldMasterId id="2147492792" r:id="rId16"/>
    <p:sldMasterId id="2147492804" r:id="rId17"/>
    <p:sldMasterId id="2147492816" r:id="rId18"/>
    <p:sldMasterId id="2147492830" r:id="rId19"/>
    <p:sldMasterId id="2147492842" r:id="rId20"/>
    <p:sldMasterId id="2147492853" r:id="rId21"/>
    <p:sldMasterId id="2147492865" r:id="rId22"/>
    <p:sldMasterId id="2147492879" r:id="rId23"/>
    <p:sldMasterId id="2147492893" r:id="rId24"/>
  </p:sldMasterIdLst>
  <p:notesMasterIdLst>
    <p:notesMasterId r:id="rId91"/>
  </p:notesMasterIdLst>
  <p:handoutMasterIdLst>
    <p:handoutMasterId r:id="rId92"/>
  </p:handoutMasterIdLst>
  <p:sldIdLst>
    <p:sldId id="683" r:id="rId25"/>
    <p:sldId id="735" r:id="rId26"/>
    <p:sldId id="736" r:id="rId27"/>
    <p:sldId id="737" r:id="rId28"/>
    <p:sldId id="738" r:id="rId29"/>
    <p:sldId id="739" r:id="rId30"/>
    <p:sldId id="684" r:id="rId31"/>
    <p:sldId id="688" r:id="rId32"/>
    <p:sldId id="715" r:id="rId33"/>
    <p:sldId id="740" r:id="rId34"/>
    <p:sldId id="741" r:id="rId35"/>
    <p:sldId id="716" r:id="rId36"/>
    <p:sldId id="742" r:id="rId37"/>
    <p:sldId id="745" r:id="rId38"/>
    <p:sldId id="717" r:id="rId39"/>
    <p:sldId id="743" r:id="rId40"/>
    <p:sldId id="744" r:id="rId41"/>
    <p:sldId id="666" r:id="rId42"/>
    <p:sldId id="746" r:id="rId43"/>
    <p:sldId id="680" r:id="rId44"/>
    <p:sldId id="689" r:id="rId45"/>
    <p:sldId id="747" r:id="rId46"/>
    <p:sldId id="486" r:id="rId47"/>
    <p:sldId id="488" r:id="rId48"/>
    <p:sldId id="667" r:id="rId49"/>
    <p:sldId id="727" r:id="rId50"/>
    <p:sldId id="721" r:id="rId51"/>
    <p:sldId id="690" r:id="rId52"/>
    <p:sldId id="691" r:id="rId53"/>
    <p:sldId id="577" r:id="rId54"/>
    <p:sldId id="669" r:id="rId55"/>
    <p:sldId id="564" r:id="rId56"/>
    <p:sldId id="695" r:id="rId57"/>
    <p:sldId id="623" r:id="rId58"/>
    <p:sldId id="641" r:id="rId59"/>
    <p:sldId id="720" r:id="rId60"/>
    <p:sldId id="749" r:id="rId61"/>
    <p:sldId id="645" r:id="rId62"/>
    <p:sldId id="646" r:id="rId63"/>
    <p:sldId id="628" r:id="rId64"/>
    <p:sldId id="750" r:id="rId65"/>
    <p:sldId id="751" r:id="rId66"/>
    <p:sldId id="675" r:id="rId67"/>
    <p:sldId id="708" r:id="rId68"/>
    <p:sldId id="709" r:id="rId69"/>
    <p:sldId id="710" r:id="rId70"/>
    <p:sldId id="711" r:id="rId71"/>
    <p:sldId id="712" r:id="rId72"/>
    <p:sldId id="713" r:id="rId73"/>
    <p:sldId id="714" r:id="rId74"/>
    <p:sldId id="705" r:id="rId75"/>
    <p:sldId id="706" r:id="rId76"/>
    <p:sldId id="724" r:id="rId77"/>
    <p:sldId id="725" r:id="rId78"/>
    <p:sldId id="728" r:id="rId79"/>
    <p:sldId id="729" r:id="rId80"/>
    <p:sldId id="733" r:id="rId81"/>
    <p:sldId id="734" r:id="rId82"/>
    <p:sldId id="730" r:id="rId83"/>
    <p:sldId id="731" r:id="rId84"/>
    <p:sldId id="732" r:id="rId85"/>
    <p:sldId id="748" r:id="rId86"/>
    <p:sldId id="694" r:id="rId87"/>
    <p:sldId id="693" r:id="rId88"/>
    <p:sldId id="658" r:id="rId89"/>
    <p:sldId id="692" r:id="rId90"/>
  </p:sldIdLst>
  <p:sldSz cx="9144000" cy="6858000" type="screen4x3"/>
  <p:notesSz cx="6797675" cy="9926638"/>
  <p:defaultTextStyle>
    <a:defPPr>
      <a:defRPr lang="th-TH"/>
    </a:defPPr>
    <a:lvl1pPr algn="l" rtl="0" eaLnBrk="0" fontAlgn="base" hangingPunct="0">
      <a:spcBef>
        <a:spcPct val="0"/>
      </a:spcBef>
      <a:spcAft>
        <a:spcPct val="0"/>
      </a:spcAft>
      <a:defRPr sz="4000" b="1" kern="1200">
        <a:solidFill>
          <a:schemeClr val="tx1"/>
        </a:solidFill>
        <a:latin typeface="Arial" panose="020B0604020202020204" pitchFamily="34" charset="0"/>
        <a:ea typeface="+mn-ea"/>
        <a:cs typeface="Angsana New" panose="02020603050405020304" pitchFamily="18" charset="-34"/>
      </a:defRPr>
    </a:lvl1pPr>
    <a:lvl2pPr marL="457200" algn="l" rtl="0" eaLnBrk="0" fontAlgn="base" hangingPunct="0">
      <a:spcBef>
        <a:spcPct val="0"/>
      </a:spcBef>
      <a:spcAft>
        <a:spcPct val="0"/>
      </a:spcAft>
      <a:defRPr sz="4000" b="1" kern="1200">
        <a:solidFill>
          <a:schemeClr val="tx1"/>
        </a:solidFill>
        <a:latin typeface="Arial" panose="020B0604020202020204" pitchFamily="34" charset="0"/>
        <a:ea typeface="+mn-ea"/>
        <a:cs typeface="Angsana New" panose="02020603050405020304" pitchFamily="18" charset="-34"/>
      </a:defRPr>
    </a:lvl2pPr>
    <a:lvl3pPr marL="914400" algn="l" rtl="0" eaLnBrk="0" fontAlgn="base" hangingPunct="0">
      <a:spcBef>
        <a:spcPct val="0"/>
      </a:spcBef>
      <a:spcAft>
        <a:spcPct val="0"/>
      </a:spcAft>
      <a:defRPr sz="4000" b="1" kern="1200">
        <a:solidFill>
          <a:schemeClr val="tx1"/>
        </a:solidFill>
        <a:latin typeface="Arial" panose="020B0604020202020204" pitchFamily="34" charset="0"/>
        <a:ea typeface="+mn-ea"/>
        <a:cs typeface="Angsana New" panose="02020603050405020304" pitchFamily="18" charset="-34"/>
      </a:defRPr>
    </a:lvl3pPr>
    <a:lvl4pPr marL="1371600" algn="l" rtl="0" eaLnBrk="0" fontAlgn="base" hangingPunct="0">
      <a:spcBef>
        <a:spcPct val="0"/>
      </a:spcBef>
      <a:spcAft>
        <a:spcPct val="0"/>
      </a:spcAft>
      <a:defRPr sz="4000" b="1" kern="1200">
        <a:solidFill>
          <a:schemeClr val="tx1"/>
        </a:solidFill>
        <a:latin typeface="Arial" panose="020B0604020202020204" pitchFamily="34" charset="0"/>
        <a:ea typeface="+mn-ea"/>
        <a:cs typeface="Angsana New" panose="02020603050405020304" pitchFamily="18" charset="-34"/>
      </a:defRPr>
    </a:lvl4pPr>
    <a:lvl5pPr marL="1828800" algn="l" rtl="0" eaLnBrk="0" fontAlgn="base" hangingPunct="0">
      <a:spcBef>
        <a:spcPct val="0"/>
      </a:spcBef>
      <a:spcAft>
        <a:spcPct val="0"/>
      </a:spcAft>
      <a:defRPr sz="4000" b="1" kern="1200">
        <a:solidFill>
          <a:schemeClr val="tx1"/>
        </a:solidFill>
        <a:latin typeface="Arial" panose="020B0604020202020204" pitchFamily="34" charset="0"/>
        <a:ea typeface="+mn-ea"/>
        <a:cs typeface="Angsana New" panose="02020603050405020304" pitchFamily="18" charset="-34"/>
      </a:defRPr>
    </a:lvl5pPr>
    <a:lvl6pPr marL="2286000" algn="l" defTabSz="914400" rtl="0" eaLnBrk="1" latinLnBrk="0" hangingPunct="1">
      <a:defRPr sz="4000" b="1" kern="1200">
        <a:solidFill>
          <a:schemeClr val="tx1"/>
        </a:solidFill>
        <a:latin typeface="Arial" panose="020B0604020202020204" pitchFamily="34" charset="0"/>
        <a:ea typeface="+mn-ea"/>
        <a:cs typeface="Angsana New" panose="02020603050405020304" pitchFamily="18" charset="-34"/>
      </a:defRPr>
    </a:lvl6pPr>
    <a:lvl7pPr marL="2743200" algn="l" defTabSz="914400" rtl="0" eaLnBrk="1" latinLnBrk="0" hangingPunct="1">
      <a:defRPr sz="4000" b="1" kern="1200">
        <a:solidFill>
          <a:schemeClr val="tx1"/>
        </a:solidFill>
        <a:latin typeface="Arial" panose="020B0604020202020204" pitchFamily="34" charset="0"/>
        <a:ea typeface="+mn-ea"/>
        <a:cs typeface="Angsana New" panose="02020603050405020304" pitchFamily="18" charset="-34"/>
      </a:defRPr>
    </a:lvl7pPr>
    <a:lvl8pPr marL="3200400" algn="l" defTabSz="914400" rtl="0" eaLnBrk="1" latinLnBrk="0" hangingPunct="1">
      <a:defRPr sz="4000" b="1" kern="1200">
        <a:solidFill>
          <a:schemeClr val="tx1"/>
        </a:solidFill>
        <a:latin typeface="Arial" panose="020B0604020202020204" pitchFamily="34" charset="0"/>
        <a:ea typeface="+mn-ea"/>
        <a:cs typeface="Angsana New" panose="02020603050405020304" pitchFamily="18" charset="-34"/>
      </a:defRPr>
    </a:lvl8pPr>
    <a:lvl9pPr marL="3657600" algn="l" defTabSz="914400" rtl="0" eaLnBrk="1" latinLnBrk="0" hangingPunct="1">
      <a:defRPr sz="4000" b="1" kern="1200">
        <a:solidFill>
          <a:schemeClr val="tx1"/>
        </a:solidFill>
        <a:latin typeface="Arial" panose="020B0604020202020204" pitchFamily="34" charset="0"/>
        <a:ea typeface="+mn-ea"/>
        <a:cs typeface="Angsana New" panose="02020603050405020304" pitchFamily="18" charset="-34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  <a:srgbClr val="FFCCFF"/>
    <a:srgbClr val="00FFFF"/>
    <a:srgbClr val="FFCCCC"/>
    <a:srgbClr val="99FF99"/>
    <a:srgbClr val="FFFF99"/>
    <a:srgbClr val="0099FF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574" autoAdjust="0"/>
    <p:restoredTop sz="94374" autoAdjust="0"/>
  </p:normalViewPr>
  <p:slideViewPr>
    <p:cSldViewPr>
      <p:cViewPr varScale="1">
        <p:scale>
          <a:sx n="70" d="100"/>
          <a:sy n="70" d="100"/>
        </p:scale>
        <p:origin x="1302" y="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5" d="100"/>
        <a:sy n="75" d="100"/>
      </p:scale>
      <p:origin x="0" y="778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3.xml"/><Relationship Id="rId18" Type="http://schemas.openxmlformats.org/officeDocument/2006/relationships/slideMaster" Target="slideMasters/slideMaster18.xml"/><Relationship Id="rId26" Type="http://schemas.openxmlformats.org/officeDocument/2006/relationships/slide" Target="slides/slide2.xml"/><Relationship Id="rId39" Type="http://schemas.openxmlformats.org/officeDocument/2006/relationships/slide" Target="slides/slide15.xml"/><Relationship Id="rId21" Type="http://schemas.openxmlformats.org/officeDocument/2006/relationships/slideMaster" Target="slideMasters/slideMaster21.xml"/><Relationship Id="rId34" Type="http://schemas.openxmlformats.org/officeDocument/2006/relationships/slide" Target="slides/slide10.xml"/><Relationship Id="rId42" Type="http://schemas.openxmlformats.org/officeDocument/2006/relationships/slide" Target="slides/slide18.xml"/><Relationship Id="rId47" Type="http://schemas.openxmlformats.org/officeDocument/2006/relationships/slide" Target="slides/slide23.xml"/><Relationship Id="rId50" Type="http://schemas.openxmlformats.org/officeDocument/2006/relationships/slide" Target="slides/slide26.xml"/><Relationship Id="rId55" Type="http://schemas.openxmlformats.org/officeDocument/2006/relationships/slide" Target="slides/slide31.xml"/><Relationship Id="rId63" Type="http://schemas.openxmlformats.org/officeDocument/2006/relationships/slide" Target="slides/slide39.xml"/><Relationship Id="rId68" Type="http://schemas.openxmlformats.org/officeDocument/2006/relationships/slide" Target="slides/slide44.xml"/><Relationship Id="rId76" Type="http://schemas.openxmlformats.org/officeDocument/2006/relationships/slide" Target="slides/slide52.xml"/><Relationship Id="rId84" Type="http://schemas.openxmlformats.org/officeDocument/2006/relationships/slide" Target="slides/slide60.xml"/><Relationship Id="rId89" Type="http://schemas.openxmlformats.org/officeDocument/2006/relationships/slide" Target="slides/slide65.xml"/><Relationship Id="rId7" Type="http://schemas.openxmlformats.org/officeDocument/2006/relationships/slideMaster" Target="slideMasters/slideMaster7.xml"/><Relationship Id="rId71" Type="http://schemas.openxmlformats.org/officeDocument/2006/relationships/slide" Target="slides/slide47.xml"/><Relationship Id="rId92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slideMaster" Target="slideMasters/slideMaster16.xml"/><Relationship Id="rId29" Type="http://schemas.openxmlformats.org/officeDocument/2006/relationships/slide" Target="slides/slide5.xml"/><Relationship Id="rId11" Type="http://schemas.openxmlformats.org/officeDocument/2006/relationships/slideMaster" Target="slideMasters/slideMaster11.xml"/><Relationship Id="rId24" Type="http://schemas.openxmlformats.org/officeDocument/2006/relationships/slideMaster" Target="slideMasters/slideMaster24.xml"/><Relationship Id="rId32" Type="http://schemas.openxmlformats.org/officeDocument/2006/relationships/slide" Target="slides/slide8.xml"/><Relationship Id="rId37" Type="http://schemas.openxmlformats.org/officeDocument/2006/relationships/slide" Target="slides/slide13.xml"/><Relationship Id="rId40" Type="http://schemas.openxmlformats.org/officeDocument/2006/relationships/slide" Target="slides/slide16.xml"/><Relationship Id="rId45" Type="http://schemas.openxmlformats.org/officeDocument/2006/relationships/slide" Target="slides/slide21.xml"/><Relationship Id="rId53" Type="http://schemas.openxmlformats.org/officeDocument/2006/relationships/slide" Target="slides/slide29.xml"/><Relationship Id="rId58" Type="http://schemas.openxmlformats.org/officeDocument/2006/relationships/slide" Target="slides/slide34.xml"/><Relationship Id="rId66" Type="http://schemas.openxmlformats.org/officeDocument/2006/relationships/slide" Target="slides/slide42.xml"/><Relationship Id="rId74" Type="http://schemas.openxmlformats.org/officeDocument/2006/relationships/slide" Target="slides/slide50.xml"/><Relationship Id="rId79" Type="http://schemas.openxmlformats.org/officeDocument/2006/relationships/slide" Target="slides/slide55.xml"/><Relationship Id="rId87" Type="http://schemas.openxmlformats.org/officeDocument/2006/relationships/slide" Target="slides/slide63.xml"/><Relationship Id="rId5" Type="http://schemas.openxmlformats.org/officeDocument/2006/relationships/slideMaster" Target="slideMasters/slideMaster5.xml"/><Relationship Id="rId61" Type="http://schemas.openxmlformats.org/officeDocument/2006/relationships/slide" Target="slides/slide37.xml"/><Relationship Id="rId82" Type="http://schemas.openxmlformats.org/officeDocument/2006/relationships/slide" Target="slides/slide58.xml"/><Relationship Id="rId90" Type="http://schemas.openxmlformats.org/officeDocument/2006/relationships/slide" Target="slides/slide66.xml"/><Relationship Id="rId95" Type="http://schemas.openxmlformats.org/officeDocument/2006/relationships/theme" Target="theme/theme1.xml"/><Relationship Id="rId19" Type="http://schemas.openxmlformats.org/officeDocument/2006/relationships/slideMaster" Target="slideMasters/slideMaster19.xml"/><Relationship Id="rId14" Type="http://schemas.openxmlformats.org/officeDocument/2006/relationships/slideMaster" Target="slideMasters/slideMaster14.xml"/><Relationship Id="rId22" Type="http://schemas.openxmlformats.org/officeDocument/2006/relationships/slideMaster" Target="slideMasters/slideMaster22.xml"/><Relationship Id="rId27" Type="http://schemas.openxmlformats.org/officeDocument/2006/relationships/slide" Target="slides/slide3.xml"/><Relationship Id="rId30" Type="http://schemas.openxmlformats.org/officeDocument/2006/relationships/slide" Target="slides/slide6.xml"/><Relationship Id="rId35" Type="http://schemas.openxmlformats.org/officeDocument/2006/relationships/slide" Target="slides/slide11.xml"/><Relationship Id="rId43" Type="http://schemas.openxmlformats.org/officeDocument/2006/relationships/slide" Target="slides/slide19.xml"/><Relationship Id="rId48" Type="http://schemas.openxmlformats.org/officeDocument/2006/relationships/slide" Target="slides/slide24.xml"/><Relationship Id="rId56" Type="http://schemas.openxmlformats.org/officeDocument/2006/relationships/slide" Target="slides/slide32.xml"/><Relationship Id="rId64" Type="http://schemas.openxmlformats.org/officeDocument/2006/relationships/slide" Target="slides/slide40.xml"/><Relationship Id="rId69" Type="http://schemas.openxmlformats.org/officeDocument/2006/relationships/slide" Target="slides/slide45.xml"/><Relationship Id="rId77" Type="http://schemas.openxmlformats.org/officeDocument/2006/relationships/slide" Target="slides/slide53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27.xml"/><Relationship Id="rId72" Type="http://schemas.openxmlformats.org/officeDocument/2006/relationships/slide" Target="slides/slide48.xml"/><Relationship Id="rId80" Type="http://schemas.openxmlformats.org/officeDocument/2006/relationships/slide" Target="slides/slide56.xml"/><Relationship Id="rId85" Type="http://schemas.openxmlformats.org/officeDocument/2006/relationships/slide" Target="slides/slide61.xml"/><Relationship Id="rId93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25" Type="http://schemas.openxmlformats.org/officeDocument/2006/relationships/slide" Target="slides/slide1.xml"/><Relationship Id="rId33" Type="http://schemas.openxmlformats.org/officeDocument/2006/relationships/slide" Target="slides/slide9.xml"/><Relationship Id="rId38" Type="http://schemas.openxmlformats.org/officeDocument/2006/relationships/slide" Target="slides/slide14.xml"/><Relationship Id="rId46" Type="http://schemas.openxmlformats.org/officeDocument/2006/relationships/slide" Target="slides/slide22.xml"/><Relationship Id="rId59" Type="http://schemas.openxmlformats.org/officeDocument/2006/relationships/slide" Target="slides/slide35.xml"/><Relationship Id="rId67" Type="http://schemas.openxmlformats.org/officeDocument/2006/relationships/slide" Target="slides/slide43.xml"/><Relationship Id="rId20" Type="http://schemas.openxmlformats.org/officeDocument/2006/relationships/slideMaster" Target="slideMasters/slideMaster20.xml"/><Relationship Id="rId41" Type="http://schemas.openxmlformats.org/officeDocument/2006/relationships/slide" Target="slides/slide17.xml"/><Relationship Id="rId54" Type="http://schemas.openxmlformats.org/officeDocument/2006/relationships/slide" Target="slides/slide30.xml"/><Relationship Id="rId62" Type="http://schemas.openxmlformats.org/officeDocument/2006/relationships/slide" Target="slides/slide38.xml"/><Relationship Id="rId70" Type="http://schemas.openxmlformats.org/officeDocument/2006/relationships/slide" Target="slides/slide46.xml"/><Relationship Id="rId75" Type="http://schemas.openxmlformats.org/officeDocument/2006/relationships/slide" Target="slides/slide51.xml"/><Relationship Id="rId83" Type="http://schemas.openxmlformats.org/officeDocument/2006/relationships/slide" Target="slides/slide59.xml"/><Relationship Id="rId88" Type="http://schemas.openxmlformats.org/officeDocument/2006/relationships/slide" Target="slides/slide64.xml"/><Relationship Id="rId91" Type="http://schemas.openxmlformats.org/officeDocument/2006/relationships/notesMaster" Target="notesMasters/notesMaster1.xml"/><Relationship Id="rId9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Master" Target="slideMasters/slideMaster15.xml"/><Relationship Id="rId23" Type="http://schemas.openxmlformats.org/officeDocument/2006/relationships/slideMaster" Target="slideMasters/slideMaster23.xml"/><Relationship Id="rId28" Type="http://schemas.openxmlformats.org/officeDocument/2006/relationships/slide" Target="slides/slide4.xml"/><Relationship Id="rId36" Type="http://schemas.openxmlformats.org/officeDocument/2006/relationships/slide" Target="slides/slide12.xml"/><Relationship Id="rId49" Type="http://schemas.openxmlformats.org/officeDocument/2006/relationships/slide" Target="slides/slide25.xml"/><Relationship Id="rId57" Type="http://schemas.openxmlformats.org/officeDocument/2006/relationships/slide" Target="slides/slide33.xml"/><Relationship Id="rId10" Type="http://schemas.openxmlformats.org/officeDocument/2006/relationships/slideMaster" Target="slideMasters/slideMaster10.xml"/><Relationship Id="rId31" Type="http://schemas.openxmlformats.org/officeDocument/2006/relationships/slide" Target="slides/slide7.xml"/><Relationship Id="rId44" Type="http://schemas.openxmlformats.org/officeDocument/2006/relationships/slide" Target="slides/slide20.xml"/><Relationship Id="rId52" Type="http://schemas.openxmlformats.org/officeDocument/2006/relationships/slide" Target="slides/slide28.xml"/><Relationship Id="rId60" Type="http://schemas.openxmlformats.org/officeDocument/2006/relationships/slide" Target="slides/slide36.xml"/><Relationship Id="rId65" Type="http://schemas.openxmlformats.org/officeDocument/2006/relationships/slide" Target="slides/slide41.xml"/><Relationship Id="rId73" Type="http://schemas.openxmlformats.org/officeDocument/2006/relationships/slide" Target="slides/slide49.xml"/><Relationship Id="rId78" Type="http://schemas.openxmlformats.org/officeDocument/2006/relationships/slide" Target="slides/slide54.xml"/><Relationship Id="rId81" Type="http://schemas.openxmlformats.org/officeDocument/2006/relationships/slide" Target="slides/slide57.xml"/><Relationship Id="rId86" Type="http://schemas.openxmlformats.org/officeDocument/2006/relationships/slide" Target="slides/slide62.xml"/><Relationship Id="rId94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6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7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49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50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 b="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427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9688" y="0"/>
            <a:ext cx="2946400" cy="49688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b="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427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8163"/>
            <a:ext cx="2946400" cy="496887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 b="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427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b="0"/>
            </a:lvl1pPr>
          </a:lstStyle>
          <a:p>
            <a:pPr>
              <a:defRPr/>
            </a:pPr>
            <a:fld id="{2F7C6BAA-D570-44BE-A57D-B9B3EB7CEFCA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70997174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2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 b="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26829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688" y="0"/>
            <a:ext cx="2946400" cy="49688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b="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0240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7575" y="744538"/>
            <a:ext cx="4962525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829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50" y="4714875"/>
            <a:ext cx="5438775" cy="446722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noProof="0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noProof="0" smtClean="0"/>
              <a:t>ระดับที่สอง</a:t>
            </a:r>
          </a:p>
          <a:p>
            <a:pPr lvl="2"/>
            <a:r>
              <a:rPr lang="th-TH" noProof="0" smtClean="0"/>
              <a:t>ระดับที่สาม</a:t>
            </a:r>
          </a:p>
          <a:p>
            <a:pPr lvl="3"/>
            <a:r>
              <a:rPr lang="th-TH" noProof="0" smtClean="0"/>
              <a:t>ระดับที่สี่</a:t>
            </a:r>
          </a:p>
          <a:p>
            <a:pPr lvl="4"/>
            <a:r>
              <a:rPr lang="th-TH" noProof="0" smtClean="0"/>
              <a:t>ระดับที่ห้า</a:t>
            </a:r>
          </a:p>
        </p:txBody>
      </p:sp>
      <p:sp>
        <p:nvSpPr>
          <p:cNvPr id="26829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8163"/>
            <a:ext cx="2946400" cy="496887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 b="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26829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b="0"/>
            </a:lvl1pPr>
          </a:lstStyle>
          <a:p>
            <a:pPr>
              <a:defRPr/>
            </a:pPr>
            <a:fld id="{5BE2996F-8950-476C-A6F6-00B3951610E0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57415326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Tahoma" pitchFamily="34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Tahoma" pitchFamily="34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Tahoma" pitchFamily="34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Tahoma" pitchFamily="34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Tahoma" pitchFamily="34" charset="0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8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4064" indent="-286179"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4715" indent="-228943"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2600" indent="-228943"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60486" indent="-228943"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8372" indent="-228943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6258" indent="-228943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34144" indent="-228943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92029" indent="-228943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/>
            <a:fld id="{0F37708B-DD53-4BB4-B20F-6F1580261087}" type="slidenum">
              <a:rPr lang="en-US" sz="1200" b="0">
                <a:solidFill>
                  <a:srgbClr val="000000"/>
                </a:solidFill>
              </a:rPr>
              <a:pPr eaLnBrk="1" hangingPunct="1"/>
              <a:t>14</a:t>
            </a:fld>
            <a:endParaRPr lang="th-TH" sz="1200" b="0">
              <a:solidFill>
                <a:srgbClr val="000000"/>
              </a:solidFill>
            </a:endParaRPr>
          </a:p>
        </p:txBody>
      </p:sp>
      <p:sp>
        <p:nvSpPr>
          <p:cNvPr id="2498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9860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th-TH" smtClean="0"/>
          </a:p>
        </p:txBody>
      </p:sp>
    </p:spTree>
    <p:extLst>
      <p:ext uri="{BB962C8B-B14F-4D97-AF65-F5344CB8AC3E}">
        <p14:creationId xmlns:p14="http://schemas.microsoft.com/office/powerpoint/2010/main" val="34353365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8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/>
            <a:fld id="{0F37708B-DD53-4BB4-B20F-6F1580261087}" type="slidenum">
              <a:rPr lang="en-US" sz="1200" b="0">
                <a:solidFill>
                  <a:srgbClr val="000000"/>
                </a:solidFill>
              </a:rPr>
              <a:pPr eaLnBrk="1" hangingPunct="1"/>
              <a:t>15</a:t>
            </a:fld>
            <a:endParaRPr lang="th-TH" sz="1200" b="0">
              <a:solidFill>
                <a:srgbClr val="000000"/>
              </a:solidFill>
            </a:endParaRPr>
          </a:p>
        </p:txBody>
      </p:sp>
      <p:sp>
        <p:nvSpPr>
          <p:cNvPr id="2498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9860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th-TH" smtClean="0"/>
          </a:p>
        </p:txBody>
      </p:sp>
    </p:spTree>
    <p:extLst>
      <p:ext uri="{BB962C8B-B14F-4D97-AF65-F5344CB8AC3E}">
        <p14:creationId xmlns:p14="http://schemas.microsoft.com/office/powerpoint/2010/main" val="19502742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8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4064" indent="-286179"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4715" indent="-228943"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2600" indent="-228943"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60486" indent="-228943"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8372" indent="-228943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6258" indent="-228943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34144" indent="-228943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92029" indent="-228943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/>
            <a:fld id="{0F37708B-DD53-4BB4-B20F-6F1580261087}" type="slidenum">
              <a:rPr lang="en-US" sz="1200" b="0">
                <a:solidFill>
                  <a:srgbClr val="000000"/>
                </a:solidFill>
              </a:rPr>
              <a:pPr eaLnBrk="1" hangingPunct="1"/>
              <a:t>16</a:t>
            </a:fld>
            <a:endParaRPr lang="th-TH" sz="1200" b="0">
              <a:solidFill>
                <a:srgbClr val="000000"/>
              </a:solidFill>
            </a:endParaRPr>
          </a:p>
        </p:txBody>
      </p:sp>
      <p:sp>
        <p:nvSpPr>
          <p:cNvPr id="2498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9860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th-TH" smtClean="0"/>
          </a:p>
        </p:txBody>
      </p:sp>
    </p:spTree>
    <p:extLst>
      <p:ext uri="{BB962C8B-B14F-4D97-AF65-F5344CB8AC3E}">
        <p14:creationId xmlns:p14="http://schemas.microsoft.com/office/powerpoint/2010/main" val="17527072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8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4064" indent="-286179"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4715" indent="-228943"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2600" indent="-228943"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60486" indent="-228943"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8372" indent="-228943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6258" indent="-228943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34144" indent="-228943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92029" indent="-228943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/>
            <a:fld id="{0F37708B-DD53-4BB4-B20F-6F1580261087}" type="slidenum">
              <a:rPr lang="en-US" sz="1200" b="0">
                <a:solidFill>
                  <a:srgbClr val="000000"/>
                </a:solidFill>
              </a:rPr>
              <a:pPr eaLnBrk="1" hangingPunct="1"/>
              <a:t>17</a:t>
            </a:fld>
            <a:endParaRPr lang="th-TH" sz="1200" b="0">
              <a:solidFill>
                <a:srgbClr val="000000"/>
              </a:solidFill>
            </a:endParaRPr>
          </a:p>
        </p:txBody>
      </p:sp>
      <p:sp>
        <p:nvSpPr>
          <p:cNvPr id="2498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9860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th-TH" smtClean="0"/>
          </a:p>
        </p:txBody>
      </p:sp>
    </p:spTree>
    <p:extLst>
      <p:ext uri="{BB962C8B-B14F-4D97-AF65-F5344CB8AC3E}">
        <p14:creationId xmlns:p14="http://schemas.microsoft.com/office/powerpoint/2010/main" val="256679692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BE2996F-8950-476C-A6F6-00B3951610E0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41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64072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BE2996F-8950-476C-A6F6-00B3951610E0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42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55857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041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th-TH" smtClean="0">
              <a:cs typeface="Cordia New" panose="020B0304020202020204" pitchFamily="34" charset="-34"/>
            </a:endParaRPr>
          </a:p>
        </p:txBody>
      </p:sp>
      <p:sp>
        <p:nvSpPr>
          <p:cNvPr id="60420" name="Slide Number Placeholder 3"/>
          <p:cNvSpPr txBox="1">
            <a:spLocks noGrp="1"/>
          </p:cNvSpPr>
          <p:nvPr/>
        </p:nvSpPr>
        <p:spPr bwMode="auto">
          <a:xfrm>
            <a:off x="3883025" y="8685213"/>
            <a:ext cx="29733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6067" tIns="48033" rIns="96067" bIns="48033" anchor="b"/>
          <a:lstStyle>
            <a:lvl1pPr defTabSz="887413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 defTabSz="887413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 defTabSz="887413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 defTabSz="887413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 defTabSz="887413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defTabSz="8874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defTabSz="8874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defTabSz="8874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defTabSz="8874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algn="r" eaLnBrk="1" hangingPunct="1"/>
            <a:fld id="{2256ABBA-78D3-42FF-BE11-AC83207B8362}" type="slidenum">
              <a:rPr lang="en-US" sz="1300" b="0" smtClean="0">
                <a:solidFill>
                  <a:srgbClr val="000000"/>
                </a:solidFill>
              </a:rPr>
              <a:pPr algn="r" eaLnBrk="1" hangingPunct="1"/>
              <a:t>57</a:t>
            </a:fld>
            <a:endParaRPr lang="th-TH" sz="1300" b="0" smtClean="0">
              <a:solidFill>
                <a:srgbClr val="000000"/>
              </a:solidFill>
              <a:cs typeface="Cordia New" panose="020B0304020202020204" pitchFamily="34" charset="-34"/>
            </a:endParaRPr>
          </a:p>
        </p:txBody>
      </p:sp>
      <p:sp>
        <p:nvSpPr>
          <p:cNvPr id="60421" name="Date Placeholder 4"/>
          <p:cNvSpPr txBox="1">
            <a:spLocks noGrp="1"/>
          </p:cNvSpPr>
          <p:nvPr/>
        </p:nvSpPr>
        <p:spPr bwMode="auto">
          <a:xfrm>
            <a:off x="3883025" y="0"/>
            <a:ext cx="29733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6067" tIns="48033" rIns="96067" bIns="48033"/>
          <a:lstStyle>
            <a:lvl1pPr defTabSz="887413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 defTabSz="887413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 defTabSz="887413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 defTabSz="887413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 defTabSz="887413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defTabSz="8874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defTabSz="8874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defTabSz="8874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defTabSz="8874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algn="r" eaLnBrk="1" hangingPunct="1"/>
            <a:r>
              <a:rPr lang="th-TH" sz="1300" b="0" smtClean="0">
                <a:solidFill>
                  <a:srgbClr val="000000"/>
                </a:solidFill>
                <a:cs typeface="Cordia New" panose="020B0304020202020204" pitchFamily="34" charset="-34"/>
              </a:rPr>
              <a:t>๒๐ มกราคม พ.ศ.๒๕๕๒</a:t>
            </a:r>
          </a:p>
        </p:txBody>
      </p:sp>
      <p:sp>
        <p:nvSpPr>
          <p:cNvPr id="60422" name="Footer Placeholder 5"/>
          <p:cNvSpPr txBox="1">
            <a:spLocks noGrp="1"/>
          </p:cNvSpPr>
          <p:nvPr/>
        </p:nvSpPr>
        <p:spPr bwMode="auto">
          <a:xfrm>
            <a:off x="0" y="8685213"/>
            <a:ext cx="29733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6067" tIns="48033" rIns="96067" bIns="48033" anchor="b"/>
          <a:lstStyle>
            <a:lvl1pPr defTabSz="887413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 defTabSz="887413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 defTabSz="887413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 defTabSz="887413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 defTabSz="887413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defTabSz="8874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defTabSz="8874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defTabSz="8874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defTabSz="8874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/>
            <a:r>
              <a:rPr lang="th-TH" sz="1300" b="0" smtClean="0">
                <a:solidFill>
                  <a:srgbClr val="000000"/>
                </a:solidFill>
                <a:cs typeface="Cordia New" panose="020B0304020202020204" pitchFamily="34" charset="-34"/>
              </a:rPr>
              <a:t>โดย คณะอนุกรรมการติตตามการให้สถานะบุคคลแก่เด็ก ในคณะกรรมการคุ้มครองเด็กแห่งชาติ</a:t>
            </a:r>
          </a:p>
        </p:txBody>
      </p:sp>
      <p:sp>
        <p:nvSpPr>
          <p:cNvPr id="60423" name="Header Placeholder 6"/>
          <p:cNvSpPr txBox="1">
            <a:spLocks noGrp="1"/>
          </p:cNvSpPr>
          <p:nvPr/>
        </p:nvSpPr>
        <p:spPr bwMode="auto">
          <a:xfrm>
            <a:off x="0" y="0"/>
            <a:ext cx="29733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6067" tIns="48033" rIns="96067" bIns="48033"/>
          <a:lstStyle>
            <a:lvl1pPr defTabSz="887413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 defTabSz="887413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 defTabSz="887413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 defTabSz="887413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 defTabSz="887413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defTabSz="8874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defTabSz="8874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defTabSz="8874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defTabSz="8874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/>
            <a:r>
              <a:rPr lang="th-TH" sz="1300" b="0" smtClean="0">
                <a:solidFill>
                  <a:srgbClr val="000000"/>
                </a:solidFill>
                <a:cs typeface="Cordia New" panose="020B0304020202020204" pitchFamily="34" charset="-34"/>
              </a:rPr>
              <a:t>คุ้มครองเด็กไร้สถานะทางกฎหมาย : แนวคิดและวิธีการ</a:t>
            </a:r>
          </a:p>
        </p:txBody>
      </p:sp>
    </p:spTree>
    <p:extLst>
      <p:ext uri="{BB962C8B-B14F-4D97-AF65-F5344CB8AC3E}">
        <p14:creationId xmlns:p14="http://schemas.microsoft.com/office/powerpoint/2010/main" val="360168691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144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th-TH" smtClean="0">
              <a:cs typeface="Cordia New" panose="020B0304020202020204" pitchFamily="34" charset="-34"/>
            </a:endParaRPr>
          </a:p>
        </p:txBody>
      </p:sp>
      <p:sp>
        <p:nvSpPr>
          <p:cNvPr id="61444" name="Slide Number Placeholder 3"/>
          <p:cNvSpPr txBox="1">
            <a:spLocks noGrp="1"/>
          </p:cNvSpPr>
          <p:nvPr/>
        </p:nvSpPr>
        <p:spPr bwMode="auto">
          <a:xfrm>
            <a:off x="3883025" y="8685213"/>
            <a:ext cx="29733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6067" tIns="48033" rIns="96067" bIns="48033" anchor="b"/>
          <a:lstStyle>
            <a:lvl1pPr defTabSz="887413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 defTabSz="887413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 defTabSz="887413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 defTabSz="887413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 defTabSz="887413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defTabSz="8874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defTabSz="8874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defTabSz="8874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defTabSz="8874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algn="r" eaLnBrk="1" hangingPunct="1"/>
            <a:fld id="{AC3BDF5B-ABD1-4ECA-81C7-7902911A20F5}" type="slidenum">
              <a:rPr lang="en-US" sz="1300" b="0" smtClean="0">
                <a:solidFill>
                  <a:srgbClr val="000000"/>
                </a:solidFill>
              </a:rPr>
              <a:pPr algn="r" eaLnBrk="1" hangingPunct="1"/>
              <a:t>58</a:t>
            </a:fld>
            <a:endParaRPr lang="th-TH" sz="1300" b="0" smtClean="0">
              <a:solidFill>
                <a:srgbClr val="000000"/>
              </a:solidFill>
              <a:cs typeface="Cordia New" panose="020B0304020202020204" pitchFamily="34" charset="-34"/>
            </a:endParaRPr>
          </a:p>
        </p:txBody>
      </p:sp>
      <p:sp>
        <p:nvSpPr>
          <p:cNvPr id="61445" name="Date Placeholder 4"/>
          <p:cNvSpPr txBox="1">
            <a:spLocks noGrp="1"/>
          </p:cNvSpPr>
          <p:nvPr/>
        </p:nvSpPr>
        <p:spPr bwMode="auto">
          <a:xfrm>
            <a:off x="3883025" y="0"/>
            <a:ext cx="29733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6067" tIns="48033" rIns="96067" bIns="48033"/>
          <a:lstStyle>
            <a:lvl1pPr defTabSz="887413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 defTabSz="887413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 defTabSz="887413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 defTabSz="887413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 defTabSz="887413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defTabSz="8874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defTabSz="8874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defTabSz="8874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defTabSz="8874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algn="r" eaLnBrk="1" hangingPunct="1"/>
            <a:r>
              <a:rPr lang="th-TH" sz="1300" b="0" smtClean="0">
                <a:solidFill>
                  <a:srgbClr val="000000"/>
                </a:solidFill>
                <a:cs typeface="Cordia New" panose="020B0304020202020204" pitchFamily="34" charset="-34"/>
              </a:rPr>
              <a:t>๒๐ มกราคม พ.ศ.๒๕๕๒</a:t>
            </a:r>
          </a:p>
        </p:txBody>
      </p:sp>
      <p:sp>
        <p:nvSpPr>
          <p:cNvPr id="61446" name="Footer Placeholder 5"/>
          <p:cNvSpPr txBox="1">
            <a:spLocks noGrp="1"/>
          </p:cNvSpPr>
          <p:nvPr/>
        </p:nvSpPr>
        <p:spPr bwMode="auto">
          <a:xfrm>
            <a:off x="0" y="8685213"/>
            <a:ext cx="29733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6067" tIns="48033" rIns="96067" bIns="48033" anchor="b"/>
          <a:lstStyle>
            <a:lvl1pPr defTabSz="887413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 defTabSz="887413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 defTabSz="887413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 defTabSz="887413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 defTabSz="887413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defTabSz="8874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defTabSz="8874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defTabSz="8874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defTabSz="8874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/>
            <a:r>
              <a:rPr lang="th-TH" sz="1300" b="0" smtClean="0">
                <a:solidFill>
                  <a:srgbClr val="000000"/>
                </a:solidFill>
                <a:cs typeface="Cordia New" panose="020B0304020202020204" pitchFamily="34" charset="-34"/>
              </a:rPr>
              <a:t>โดย คณะอนุกรรมการติตตามการให้สถานะบุคคลแก่เด็ก ในคณะกรรมการคุ้มครองเด็กแห่งชาติ</a:t>
            </a:r>
          </a:p>
        </p:txBody>
      </p:sp>
      <p:sp>
        <p:nvSpPr>
          <p:cNvPr id="61447" name="Header Placeholder 6"/>
          <p:cNvSpPr txBox="1">
            <a:spLocks noGrp="1"/>
          </p:cNvSpPr>
          <p:nvPr/>
        </p:nvSpPr>
        <p:spPr bwMode="auto">
          <a:xfrm>
            <a:off x="0" y="0"/>
            <a:ext cx="29733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6067" tIns="48033" rIns="96067" bIns="48033"/>
          <a:lstStyle>
            <a:lvl1pPr defTabSz="887413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 defTabSz="887413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 defTabSz="887413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 defTabSz="887413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 defTabSz="887413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defTabSz="8874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defTabSz="8874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defTabSz="8874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defTabSz="8874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/>
            <a:r>
              <a:rPr lang="th-TH" sz="1300" b="0" smtClean="0">
                <a:solidFill>
                  <a:srgbClr val="000000"/>
                </a:solidFill>
                <a:cs typeface="Cordia New" panose="020B0304020202020204" pitchFamily="34" charset="-34"/>
              </a:rPr>
              <a:t>คุ้มครองเด็กไร้สถานะทางกฎหมาย : แนวคิดและวิธีการ</a:t>
            </a:r>
          </a:p>
        </p:txBody>
      </p:sp>
    </p:spTree>
    <p:extLst>
      <p:ext uri="{BB962C8B-B14F-4D97-AF65-F5344CB8AC3E}">
        <p14:creationId xmlns:p14="http://schemas.microsoft.com/office/powerpoint/2010/main" val="37780906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Master" Target="../slideMasters/slideMaster8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5.png"/><Relationship Id="rId4" Type="http://schemas.openxmlformats.org/officeDocument/2006/relationships/oleObject" Target="../embeddings/oleObject1.bin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6.xml"/></Relationships>
</file>

<file path=ppt/slideLayouts/_rels/slideLayout1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ECD09E-7AB5-4B24-9119-81F125E3BDC6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166789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E739DC-552D-4195-92D5-09281E2F392F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264287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73C7C9-B314-4E68-82A7-F819E01E3100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8020236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E571DB-9100-4C6B-B1B3-30E4ED365FA0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846346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6BEC89-CB1B-416B-9F73-94FC719E4287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457063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3E503C-2243-49B5-BC2E-B9426BA9B26B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5113764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E191DD-E5C1-4C7F-958D-BD3112ABEEF4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0583502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2F0EF6-7B88-4BFA-A976-6FB1D18BFCF5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988940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h-TH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F81FC8-FA23-4625-A37F-5C437205DCC1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5623638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A9FB35-89B6-4768-ADFA-1331384FF6FA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152517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FD95FC-4CD7-444C-ADA3-955D926549A0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71807552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1E5CCA-CB6F-4E0D-8933-BF68246E4ABB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58445872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6B9BE5-E692-40D7-AA30-41D22D259BD5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60523064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4AD1EB-A51E-4E0D-9330-751E74ADA1E4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0372644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78E4C7-76E4-447F-B44C-81FD61BBB551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7681208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EFF0BE-7EFB-4D28-A44F-E4C8BD40E683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26818776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E39645-EE92-4730-8431-159CAE658530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7981666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D3AF93-DDD9-4994-9475-958BDBBC8170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5833473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DAA7F9-FE9E-44F4-9646-BC7129A77FC2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3925576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h-TH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179779-A9B1-453D-830D-6E5F7B99C749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15552469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BFECB0-05F9-4970-8964-C9578B1AC8A7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7382194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8D124B-DBD0-4C50-9DAF-FBDB22B500EC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04767343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1B0190-B0E2-488E-9E8D-5FCED8E23ADC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57898202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E8B01A-2670-402F-86AC-A0EFEC65D53D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2721087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10941A-D27F-4279-B9C2-FF864D0188C3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9080354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D534DD-9FBB-4B96-8240-C8A3F42FECAD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18199722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04FCF0-82A6-40A3-B04F-2B422247310A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129218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32F0B0-4698-479F-92D3-2B98A5BAF526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07400246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D0DE71-2F16-4AD8-815C-38CF3C618C1B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8571239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941560-6D88-4255-8591-F7B1888CBC10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41347999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h-TH" noProof="0" smtClean="0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E8FD6E-AC63-4412-9563-8B592F7DAFA6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8245483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ED0E77-8382-4C51-BE9C-C7EB8D2F53EA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03731934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CCB504-D126-4EC8-9D73-532FF63A7011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50279637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478" name="Rectangle 6"/>
          <p:cNvSpPr>
            <a:spLocks noGrp="1" noChangeArrowheads="1"/>
          </p:cNvSpPr>
          <p:nvPr>
            <p:ph type="ctrTitle" sz="quarter"/>
          </p:nvPr>
        </p:nvSpPr>
        <p:spPr>
          <a:xfrm>
            <a:off x="914400" y="2590800"/>
            <a:ext cx="7543800" cy="914400"/>
          </a:xfrm>
        </p:spPr>
        <p:txBody>
          <a:bodyPr/>
          <a:lstStyle>
            <a:lvl1pPr>
              <a:defRPr sz="4000" b="1">
                <a:ea typeface="Gulim" pitchFamily="34" charset="-127"/>
              </a:defRPr>
            </a:lvl1pPr>
          </a:lstStyle>
          <a:p>
            <a:r>
              <a:rPr lang="en-US" altLang="ko-KR"/>
              <a:t>PowerPoint Template </a:t>
            </a:r>
            <a:endParaRPr lang="ko-KR" altLang="en-US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sz="quarter" idx="10"/>
          </p:nvPr>
        </p:nvSpPr>
        <p:spPr>
          <a:xfrm>
            <a:off x="457200" y="6553200"/>
            <a:ext cx="2133600" cy="152400"/>
          </a:xfrm>
        </p:spPr>
        <p:txBody>
          <a:bodyPr/>
          <a:lstStyle>
            <a:lvl1pPr>
              <a:defRPr sz="1400" b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Gulim" pitchFamily="34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1"/>
          </p:nvPr>
        </p:nvSpPr>
        <p:spPr>
          <a:xfrm>
            <a:off x="3200400" y="6553200"/>
            <a:ext cx="2895600" cy="152400"/>
          </a:xfrm>
        </p:spPr>
        <p:txBody>
          <a:bodyPr/>
          <a:lstStyle>
            <a:lvl1pPr algn="ctr">
              <a:defRPr sz="1400" b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Gulim" pitchFamily="34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610350" y="6553200"/>
            <a:ext cx="2133600" cy="152400"/>
          </a:xfrm>
        </p:spPr>
        <p:txBody>
          <a:bodyPr/>
          <a:lstStyle>
            <a:lvl1pPr algn="r">
              <a:defRPr sz="1400" b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56369530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FB8BA5-7E3D-4D23-851B-4420B52A9E50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5358821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2A2F3C-4A7E-429C-B24C-9A698EA91D62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4310172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CA9AC4-2432-495F-8A01-5176AB3E8B1A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7652305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5582B6-DA5C-42E0-80A7-3BAC6D2C8AC5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57931804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DEB07A-E9C0-4D7D-AB05-AAD8EA48616A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560809301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7386BC-C9DB-42DE-BFA4-A4A6E31485F5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7321986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E77427-C78B-4E7A-9E6E-7C2BA8817DC8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24670422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4587BC-F5F1-45D1-A9AF-F7083AAD4B32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68373494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h-TH" noProof="0" smtClean="0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1214DF-3283-4960-B0D1-C81BCD5D9A3B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226781118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19CD3F-1DF1-4584-860B-26A638A44945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96434003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7A3346-9A03-4764-AF86-0D9792B1DD68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45061161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285CA9-DD9C-410F-9192-11BD14A7E0FB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937217591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390354-5476-4B69-AA8D-A4CD3CED8FA4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252157698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5D6A70-27A3-4392-A466-26A7D84659D2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628429614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3ACB73-9A08-4D98-B742-0048D1E6BFA1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096149456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8BC12A-53C2-4EC4-8DF8-2765DB080C92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534007715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BC167A-2B82-42D5-9042-3AE73FCA7A46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73293066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B00E73-1DB4-45A3-A531-8DA848D35DBA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65484353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CEE510-12E4-4475-B71C-35B1ABD787A5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27454888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h-TH" noProof="0" smtClean="0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59D6D1-B6DC-4574-AFE3-5CD8E7F1A406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655591970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C285E9-722A-4E86-A2CF-FEC6822BF5CB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907428412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7FEC03-0808-42BF-8CA5-5ADF258A15B5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779665061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3A762A-83A5-4144-88BC-20800B33A09C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266995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0B3950-5A88-44A6-944F-33447358A107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901908401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60F145-6424-4E87-B66F-EF33A98EE8C4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575784044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BC4463-C3A8-4C6B-B288-8C7FD2A5595D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516697106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6CD245-D5A1-410C-884A-4EBA11414517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907449617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29585B-EF4A-4F8F-82D0-ABB84855B123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272693217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9ADDD8-4D41-40BB-AAFD-150F765FE7E5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04679066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DA0812-73D7-4099-B99E-5A63DAB62C7B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78177241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h-TH" noProof="0" smtClean="0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6CFC24-823A-4C15-96BD-54E21D0E4CF1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276610269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64A069-94CD-49F8-918E-AEF985BF7080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078523057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824F22-20CA-4A75-B3ED-20887DD92F97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97512444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ภาพนิ่งชื่อเรื่อง">
    <p:bg bwMode="gray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478" name="Rectangle 6"/>
          <p:cNvSpPr>
            <a:spLocks noGrp="1" noChangeArrowheads="1"/>
          </p:cNvSpPr>
          <p:nvPr>
            <p:ph type="ctrTitle" sz="quarter"/>
          </p:nvPr>
        </p:nvSpPr>
        <p:spPr>
          <a:xfrm>
            <a:off x="914400" y="2590800"/>
            <a:ext cx="7543800" cy="914400"/>
          </a:xfrm>
        </p:spPr>
        <p:txBody>
          <a:bodyPr/>
          <a:lstStyle>
            <a:lvl1pPr>
              <a:defRPr sz="4000" b="1">
                <a:ea typeface="Gulim" pitchFamily="34" charset="-127"/>
              </a:defRPr>
            </a:lvl1pPr>
          </a:lstStyle>
          <a:p>
            <a:r>
              <a:rPr lang="en-US" altLang="ko-KR"/>
              <a:t>PowerPoint Template </a:t>
            </a:r>
            <a:endParaRPr lang="ko-KR" altLang="en-US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sz="quarter" idx="10"/>
          </p:nvPr>
        </p:nvSpPr>
        <p:spPr>
          <a:xfrm>
            <a:off x="457200" y="6553200"/>
            <a:ext cx="2133600" cy="152400"/>
          </a:xfrm>
        </p:spPr>
        <p:txBody>
          <a:bodyPr/>
          <a:lstStyle>
            <a:lvl1pPr>
              <a:defRPr sz="1400" b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Gulim" pitchFamily="34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1"/>
          </p:nvPr>
        </p:nvSpPr>
        <p:spPr>
          <a:xfrm>
            <a:off x="3200400" y="6553200"/>
            <a:ext cx="2895600" cy="152400"/>
          </a:xfrm>
        </p:spPr>
        <p:txBody>
          <a:bodyPr/>
          <a:lstStyle>
            <a:lvl1pPr algn="ctr">
              <a:defRPr sz="1400" b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Gulim" pitchFamily="34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610350" y="6553200"/>
            <a:ext cx="2133600" cy="152400"/>
          </a:xfrm>
        </p:spPr>
        <p:txBody>
          <a:bodyPr/>
          <a:lstStyle>
            <a:lvl1pPr algn="r">
              <a:defRPr sz="1400" b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765985247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ภาพนิ่งชื่อเรื่อง">
    <p:bg bwMode="gray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7683500" y="6400800"/>
            <a:ext cx="1079500" cy="396875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sz="4000" b="1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1pPr>
            <a:lvl2pPr marL="742950" indent="-285750" eaLnBrk="0" hangingPunct="0">
              <a:defRPr sz="4000" b="1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2pPr>
            <a:lvl3pPr marL="1143000" indent="-228600" eaLnBrk="0" hangingPunct="0">
              <a:defRPr sz="4000" b="1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3pPr>
            <a:lvl4pPr marL="1600200" indent="-228600" eaLnBrk="0" hangingPunct="0">
              <a:defRPr sz="4000" b="1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4pPr>
            <a:lvl5pPr marL="2057400" indent="-228600" eaLnBrk="0" hangingPunct="0">
              <a:defRPr sz="4000" b="1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9pPr>
          </a:lstStyle>
          <a:p>
            <a:pPr eaLnBrk="1" hangingPunct="1">
              <a:defRPr/>
            </a:pPr>
            <a:r>
              <a:rPr lang="en-US" sz="2000" smtClean="0">
                <a:solidFill>
                  <a:srgbClr val="CC3300"/>
                </a:solidFill>
              </a:rPr>
              <a:t>LOGO</a:t>
            </a:r>
          </a:p>
        </p:txBody>
      </p:sp>
      <p:sp>
        <p:nvSpPr>
          <p:cNvPr id="43014" name="Rectangle 6"/>
          <p:cNvSpPr>
            <a:spLocks noGrp="1" noChangeArrowheads="1"/>
          </p:cNvSpPr>
          <p:nvPr>
            <p:ph type="subTitle" idx="1"/>
          </p:nvPr>
        </p:nvSpPr>
        <p:spPr bwMode="gray">
          <a:xfrm>
            <a:off x="381000" y="2286000"/>
            <a:ext cx="5638800" cy="381000"/>
          </a:xfrm>
        </p:spPr>
        <p:txBody>
          <a:bodyPr/>
          <a:lstStyle>
            <a:lvl1pPr marL="0" indent="0" algn="r">
              <a:buFont typeface="Wingdings" pitchFamily="2" charset="2"/>
              <a:buNone/>
              <a:defRPr sz="2000">
                <a:solidFill>
                  <a:schemeClr val="bg1"/>
                </a:solidFill>
              </a:defRPr>
            </a:lvl1pPr>
          </a:lstStyle>
          <a:p>
            <a:r>
              <a:rPr lang="en-US"/>
              <a:t>คลิกเพื่อแก้ไขลักษณะชื่อเรื่องรองต้นแบบ</a:t>
            </a:r>
          </a:p>
        </p:txBody>
      </p:sp>
      <p:sp>
        <p:nvSpPr>
          <p:cNvPr id="43015" name="Rectangle 7"/>
          <p:cNvSpPr>
            <a:spLocks noGrp="1" noChangeArrowheads="1"/>
          </p:cNvSpPr>
          <p:nvPr>
            <p:ph type="ctrTitle"/>
          </p:nvPr>
        </p:nvSpPr>
        <p:spPr>
          <a:xfrm>
            <a:off x="381000" y="1600200"/>
            <a:ext cx="5638800" cy="682625"/>
          </a:xfrm>
        </p:spPr>
        <p:txBody>
          <a:bodyPr/>
          <a:lstStyle>
            <a:lvl1pPr algn="r">
              <a:defRPr sz="4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คลิกเพื่อแก้ไขลักษณะชื่อเรื่องต้นแบบ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454775"/>
            <a:ext cx="2133600" cy="244475"/>
          </a:xfrm>
        </p:spPr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ftr" sz="quarter" idx="11"/>
          </p:nvPr>
        </p:nvSpPr>
        <p:spPr>
          <a:xfrm>
            <a:off x="5791200" y="6454775"/>
            <a:ext cx="1981200" cy="2444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www.themegallery.com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3429000" y="6454775"/>
            <a:ext cx="2133600" cy="244475"/>
          </a:xfrm>
        </p:spPr>
        <p:txBody>
          <a:bodyPr/>
          <a:lstStyle>
            <a:lvl1pPr>
              <a:defRPr b="1"/>
            </a:lvl1pPr>
          </a:lstStyle>
          <a:p>
            <a:pPr>
              <a:defRPr/>
            </a:pPr>
            <a:fld id="{88F628A9-E047-47B2-A6B1-04B5E9C0802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1999194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www.themegallery.com</a:t>
            </a: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fld id="{EB90DE72-12C5-4168-A3DF-5574A2886BA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4939492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www.themegallery.com</a:t>
            </a: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fld id="{69A67A8C-D7AB-424A-A5C6-7B2AD7AF3AC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6396621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219200"/>
            <a:ext cx="4038600" cy="5105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219200"/>
            <a:ext cx="4038600" cy="5105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www.themegallery.com</a:t>
            </a: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fld id="{5EAC8258-2BAE-4DA5-B8D8-93A79F5539C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458724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www.themegallery.com</a:t>
            </a:r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fld id="{B058E4E9-1FC9-4715-B5B7-88460CEAD01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1411305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www.themegallery.com</a:t>
            </a:r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fld id="{D58F87A0-4761-46CC-8885-C8D501990D0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4918965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www.themegallery.com</a:t>
            </a:r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fld id="{309E728B-CDCE-4C1A-B8E2-276200F6B8F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3475145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www.themegallery.com</a:t>
            </a: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fld id="{A0099465-B36F-4E1F-B50C-AC5394456FE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0767649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h-TH" noProof="0" smtClean="0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www.themegallery.com</a:t>
            </a: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fld id="{C57F153B-AD81-41DF-B667-86113EE0617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2647899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www.themegallery.com</a:t>
            </a: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fld id="{05FD91DB-6AEF-4663-97F5-A45962A6EE9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8360798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457200"/>
            <a:ext cx="2057400" cy="5867400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457200"/>
            <a:ext cx="6019800" cy="5867400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www.themegallery.com</a:t>
            </a: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fld id="{09C18495-C0E7-479E-AFEB-18EB17C5921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6781167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76700"/>
            <a:ext cx="9144000" cy="280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Object 3"/>
          <p:cNvGraphicFramePr>
            <a:graphicFrameLocks noChangeAspect="1"/>
          </p:cNvGraphicFramePr>
          <p:nvPr/>
        </p:nvGraphicFramePr>
        <p:xfrm>
          <a:off x="0" y="0"/>
          <a:ext cx="9144000" cy="2641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0788" name="Image" r:id="rId4" imgW="7428571" imgH="2146032" progId="Photoshop.Image.6">
                  <p:embed/>
                </p:oleObj>
              </mc:Choice>
              <mc:Fallback>
                <p:oleObj name="Image" r:id="rId4" imgW="7428571" imgH="2146032" progId="Photoshop.Image.6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ltGray">
                      <a:xfrm>
                        <a:off x="0" y="0"/>
                        <a:ext cx="9144000" cy="2641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Oval 9"/>
          <p:cNvSpPr>
            <a:spLocks noChangeArrowheads="1"/>
          </p:cNvSpPr>
          <p:nvPr/>
        </p:nvSpPr>
        <p:spPr bwMode="ltGray">
          <a:xfrm>
            <a:off x="7667625" y="438150"/>
            <a:ext cx="1162050" cy="1162050"/>
          </a:xfrm>
          <a:prstGeom prst="ellipse">
            <a:avLst/>
          </a:prstGeom>
          <a:solidFill>
            <a:schemeClr val="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defRPr/>
            </a:pPr>
            <a:endParaRPr lang="th-TH" sz="6000" b="0" smtClean="0">
              <a:solidFill>
                <a:srgbClr val="14179C"/>
              </a:solidFill>
            </a:endParaRPr>
          </a:p>
        </p:txBody>
      </p:sp>
      <p:sp>
        <p:nvSpPr>
          <p:cNvPr id="7" name="Text Box 10"/>
          <p:cNvSpPr txBox="1">
            <a:spLocks noChangeArrowheads="1"/>
          </p:cNvSpPr>
          <p:nvPr/>
        </p:nvSpPr>
        <p:spPr bwMode="auto">
          <a:xfrm>
            <a:off x="7696200" y="809625"/>
            <a:ext cx="1143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>
            <a:spAutoFit/>
          </a:bodyPr>
          <a:lstStyle>
            <a:lvl1pPr eaLnBrk="0" hangingPunct="0">
              <a:defRPr sz="4000" b="1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1pPr>
            <a:lvl2pPr marL="742950" indent="-285750" eaLnBrk="0" hangingPunct="0">
              <a:defRPr sz="4000" b="1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2pPr>
            <a:lvl3pPr marL="1143000" indent="-228600" eaLnBrk="0" hangingPunct="0">
              <a:defRPr sz="4000" b="1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3pPr>
            <a:lvl4pPr marL="1600200" indent="-228600" eaLnBrk="0" hangingPunct="0">
              <a:defRPr sz="4000" b="1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4pPr>
            <a:lvl5pPr marL="2057400" indent="-228600" eaLnBrk="0" hangingPunct="0">
              <a:defRPr sz="4000" b="1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9pPr>
          </a:lstStyle>
          <a:p>
            <a:pPr eaLnBrk="1" hangingPunct="1">
              <a:defRPr/>
            </a:pPr>
            <a:r>
              <a:rPr lang="en-US" sz="2400" smtClean="0">
                <a:solidFill>
                  <a:srgbClr val="FFFFFF"/>
                </a:solidFill>
                <a:latin typeface="Verdana" pitchFamily="34" charset="0"/>
              </a:rPr>
              <a:t>LOGO</a:t>
            </a:r>
          </a:p>
        </p:txBody>
      </p:sp>
      <p:sp>
        <p:nvSpPr>
          <p:cNvPr id="365575" name="Rectangle 7"/>
          <p:cNvSpPr>
            <a:spLocks noGrp="1" noChangeArrowheads="1"/>
          </p:cNvSpPr>
          <p:nvPr>
            <p:ph type="subTitle" idx="1"/>
          </p:nvPr>
        </p:nvSpPr>
        <p:spPr>
          <a:xfrm>
            <a:off x="762000" y="3886200"/>
            <a:ext cx="6629400" cy="381000"/>
          </a:xfrm>
        </p:spPr>
        <p:txBody>
          <a:bodyPr/>
          <a:lstStyle>
            <a:lvl1pPr marL="0" indent="0">
              <a:buFont typeface="Wingdings" pitchFamily="2" charset="2"/>
              <a:buNone/>
              <a:defRPr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  <p:sp>
        <p:nvSpPr>
          <p:cNvPr id="365576" name="Rectangle 8"/>
          <p:cNvSpPr>
            <a:spLocks noGrp="1" noChangeArrowheads="1"/>
          </p:cNvSpPr>
          <p:nvPr>
            <p:ph type="ctrTitle"/>
          </p:nvPr>
        </p:nvSpPr>
        <p:spPr bwMode="gray">
          <a:xfrm>
            <a:off x="762000" y="2667000"/>
            <a:ext cx="5943600" cy="1066800"/>
          </a:xfrm>
          <a:effectLst>
            <a:outerShdw dist="53882" dir="2700000" algn="ctr" rotWithShape="0">
              <a:schemeClr val="bg2"/>
            </a:outerShdw>
          </a:effectLst>
          <a:extLst/>
        </p:spPr>
        <p:txBody>
          <a:bodyPr/>
          <a:lstStyle>
            <a:lvl1pPr algn="l">
              <a:defRPr sz="6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noProof="0" smtClean="0"/>
              <a:t>Click to edit</a:t>
            </a:r>
            <a:br>
              <a:rPr lang="en-US" noProof="0" smtClean="0"/>
            </a:br>
            <a:r>
              <a:rPr lang="en-US" noProof="0" smtClean="0"/>
              <a:t>Master title</a:t>
            </a:r>
            <a:br>
              <a:rPr lang="en-US" noProof="0" smtClean="0"/>
            </a:br>
            <a:r>
              <a:rPr lang="en-US" noProof="0" smtClean="0"/>
              <a:t>style</a:t>
            </a:r>
          </a:p>
        </p:txBody>
      </p:sp>
      <p:sp>
        <p:nvSpPr>
          <p:cNvPr id="8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564313"/>
            <a:ext cx="2133600" cy="157162"/>
          </a:xfrm>
        </p:spPr>
        <p:txBody>
          <a:bodyPr/>
          <a:lstStyle>
            <a:lvl1pPr>
              <a:defRPr sz="1400" b="0">
                <a:latin typeface="Times New Roman" pitchFamily="18" charset="0"/>
              </a:defRPr>
            </a:lvl1pPr>
          </a:lstStyle>
          <a:p>
            <a:pPr>
              <a:defRPr/>
            </a:pPr>
            <a:fld id="{75B42E2D-1EE9-4B83-8EC4-E0722C2053D7}" type="datetimeFigureOut">
              <a:rPr lang="th-TH"/>
              <a:pPr>
                <a:defRPr/>
              </a:pPr>
              <a:t>14/12/60</a:t>
            </a:fld>
            <a:endParaRPr lang="en-US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550025"/>
            <a:ext cx="2895600" cy="171450"/>
          </a:xfrm>
        </p:spPr>
        <p:txBody>
          <a:bodyPr/>
          <a:lstStyle>
            <a:lvl1pPr algn="ctr">
              <a:defRPr sz="1400" b="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535738"/>
            <a:ext cx="2133600" cy="185737"/>
          </a:xfrm>
        </p:spPr>
        <p:txBody>
          <a:bodyPr/>
          <a:lstStyle>
            <a:lvl1pPr algn="r">
              <a:defRPr sz="1400" b="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fld id="{0C532DCD-96F5-4C5D-B997-4FE4F68B709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2718944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www.themegallery.com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Company Logo</a:t>
            </a: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A017BF-45D7-4367-9407-32DA2D9BDDA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2848343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www.themegallery.com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Company Logo</a:t>
            </a: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09F7B8-9332-452E-8910-39E9FE47822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3893959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sz="half" idx="1"/>
          </p:nvPr>
        </p:nvSpPr>
        <p:spPr>
          <a:xfrm>
            <a:off x="457200" y="1219200"/>
            <a:ext cx="4038600" cy="5105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4648200" y="1219200"/>
            <a:ext cx="4038600" cy="5105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www.themegallery.com</a:t>
            </a:r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Company Logo</a:t>
            </a: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75C933-19A8-4D5D-9032-62D45F20DD0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998395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แทน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แทน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www.themegallery.com</a:t>
            </a:r>
          </a:p>
        </p:txBody>
      </p:sp>
      <p:sp>
        <p:nvSpPr>
          <p:cNvPr id="8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Company Logo</a:t>
            </a:r>
          </a:p>
        </p:txBody>
      </p:sp>
      <p:sp>
        <p:nvSpPr>
          <p:cNvPr id="9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1608F0-B360-4588-9286-19F00E19940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2050931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www.themegallery.com</a:t>
            </a:r>
          </a:p>
        </p:txBody>
      </p:sp>
      <p:sp>
        <p:nvSpPr>
          <p:cNvPr id="4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Company Logo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099A0F-FF64-4D8F-80A9-C51671EF7C8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2917406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www.themegallery.com</a:t>
            </a:r>
          </a:p>
        </p:txBody>
      </p:sp>
      <p:sp>
        <p:nvSpPr>
          <p:cNvPr id="3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Company Logo</a:t>
            </a:r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B44CE3-AB22-4AE2-B751-7D0A5F77F34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5488772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www.themegallery.com</a:t>
            </a:r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Company Logo</a:t>
            </a: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A9686D-3328-4E19-AA05-D0F5D7581AF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4179385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h-TH" noProof="0" smtClean="0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www.themegallery.com</a:t>
            </a:r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Company Logo</a:t>
            </a: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547B33-A0C0-4336-A9BE-220EB6980E7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6419771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www.themegallery.com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Company Logo</a:t>
            </a: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3D3C27-F23E-4EB4-A98E-A0B16B5E47F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3973381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86550" y="152400"/>
            <a:ext cx="2076450" cy="6172200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152400"/>
            <a:ext cx="6076950" cy="6172200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www.themegallery.com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Company Logo</a:t>
            </a: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9CD6A9-180E-4DA2-8D9D-43972CEC11F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163242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0205591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583464766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</p:spTree>
    <p:extLst>
      <p:ext uri="{BB962C8B-B14F-4D97-AF65-F5344CB8AC3E}">
        <p14:creationId xmlns:p14="http://schemas.microsoft.com/office/powerpoint/2010/main" val="1147337310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024860795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แทน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แทน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979315192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1963027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17073103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</p:spTree>
    <p:extLst>
      <p:ext uri="{BB962C8B-B14F-4D97-AF65-F5344CB8AC3E}">
        <p14:creationId xmlns:p14="http://schemas.microsoft.com/office/powerpoint/2010/main" val="3878855168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h-TH" noProof="0" smtClean="0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</p:spTree>
    <p:extLst>
      <p:ext uri="{BB962C8B-B14F-4D97-AF65-F5344CB8AC3E}">
        <p14:creationId xmlns:p14="http://schemas.microsoft.com/office/powerpoint/2010/main" val="3360283516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959034705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479523940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3800475" y="1789113"/>
            <a:ext cx="5340350" cy="5056187"/>
            <a:chOff x="2394" y="1127"/>
            <a:chExt cx="3364" cy="3185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ltGray">
            <a:xfrm>
              <a:off x="4230" y="1365"/>
              <a:ext cx="197" cy="102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6" name="Oval 4"/>
            <p:cNvSpPr>
              <a:spLocks noChangeArrowheads="1"/>
            </p:cNvSpPr>
            <p:nvPr/>
          </p:nvSpPr>
          <p:spPr bwMode="ltGray">
            <a:xfrm>
              <a:off x="4299" y="1185"/>
              <a:ext cx="47" cy="47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7" name="Rectangle 5"/>
            <p:cNvSpPr>
              <a:spLocks noChangeArrowheads="1"/>
            </p:cNvSpPr>
            <p:nvPr/>
          </p:nvSpPr>
          <p:spPr bwMode="ltGray">
            <a:xfrm rot="995337">
              <a:off x="5205" y="1495"/>
              <a:ext cx="6" cy="20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8" name="Freeform 6"/>
            <p:cNvSpPr>
              <a:spLocks noEditPoints="1"/>
            </p:cNvSpPr>
            <p:nvPr/>
          </p:nvSpPr>
          <p:spPr bwMode="ltGray">
            <a:xfrm>
              <a:off x="4871" y="3508"/>
              <a:ext cx="66" cy="96"/>
            </a:xfrm>
            <a:custGeom>
              <a:avLst/>
              <a:gdLst>
                <a:gd name="T0" fmla="*/ 18 w 66"/>
                <a:gd name="T1" fmla="*/ 96 h 96"/>
                <a:gd name="T2" fmla="*/ 42 w 66"/>
                <a:gd name="T3" fmla="*/ 78 h 96"/>
                <a:gd name="T4" fmla="*/ 60 w 66"/>
                <a:gd name="T5" fmla="*/ 60 h 96"/>
                <a:gd name="T6" fmla="*/ 66 w 66"/>
                <a:gd name="T7" fmla="*/ 36 h 96"/>
                <a:gd name="T8" fmla="*/ 60 w 66"/>
                <a:gd name="T9" fmla="*/ 12 h 96"/>
                <a:gd name="T10" fmla="*/ 36 w 66"/>
                <a:gd name="T11" fmla="*/ 0 h 96"/>
                <a:gd name="T12" fmla="*/ 24 w 66"/>
                <a:gd name="T13" fmla="*/ 6 h 96"/>
                <a:gd name="T14" fmla="*/ 12 w 66"/>
                <a:gd name="T15" fmla="*/ 12 h 96"/>
                <a:gd name="T16" fmla="*/ 0 w 66"/>
                <a:gd name="T17" fmla="*/ 36 h 96"/>
                <a:gd name="T18" fmla="*/ 0 w 66"/>
                <a:gd name="T19" fmla="*/ 60 h 96"/>
                <a:gd name="T20" fmla="*/ 12 w 66"/>
                <a:gd name="T21" fmla="*/ 84 h 96"/>
                <a:gd name="T22" fmla="*/ 18 w 66"/>
                <a:gd name="T23" fmla="*/ 96 h 96"/>
                <a:gd name="T24" fmla="*/ 18 w 66"/>
                <a:gd name="T25" fmla="*/ 96 h 96"/>
                <a:gd name="T26" fmla="*/ 42 w 66"/>
                <a:gd name="T27" fmla="*/ 18 h 96"/>
                <a:gd name="T28" fmla="*/ 54 w 66"/>
                <a:gd name="T29" fmla="*/ 24 h 96"/>
                <a:gd name="T30" fmla="*/ 60 w 66"/>
                <a:gd name="T31" fmla="*/ 36 h 96"/>
                <a:gd name="T32" fmla="*/ 60 w 66"/>
                <a:gd name="T33" fmla="*/ 48 h 96"/>
                <a:gd name="T34" fmla="*/ 54 w 66"/>
                <a:gd name="T35" fmla="*/ 54 h 96"/>
                <a:gd name="T36" fmla="*/ 36 w 66"/>
                <a:gd name="T37" fmla="*/ 72 h 96"/>
                <a:gd name="T38" fmla="*/ 24 w 66"/>
                <a:gd name="T39" fmla="*/ 78 h 96"/>
                <a:gd name="T40" fmla="*/ 24 w 66"/>
                <a:gd name="T41" fmla="*/ 78 h 96"/>
                <a:gd name="T42" fmla="*/ 12 w 66"/>
                <a:gd name="T43" fmla="*/ 48 h 96"/>
                <a:gd name="T44" fmla="*/ 18 w 66"/>
                <a:gd name="T45" fmla="*/ 24 h 96"/>
                <a:gd name="T46" fmla="*/ 30 w 66"/>
                <a:gd name="T47" fmla="*/ 18 h 96"/>
                <a:gd name="T48" fmla="*/ 42 w 66"/>
                <a:gd name="T49" fmla="*/ 18 h 96"/>
                <a:gd name="T50" fmla="*/ 42 w 66"/>
                <a:gd name="T51" fmla="*/ 18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66" h="96">
                  <a:moveTo>
                    <a:pt x="18" y="96"/>
                  </a:moveTo>
                  <a:lnTo>
                    <a:pt x="42" y="78"/>
                  </a:lnTo>
                  <a:lnTo>
                    <a:pt x="60" y="60"/>
                  </a:lnTo>
                  <a:lnTo>
                    <a:pt x="66" y="36"/>
                  </a:lnTo>
                  <a:lnTo>
                    <a:pt x="60" y="12"/>
                  </a:lnTo>
                  <a:lnTo>
                    <a:pt x="36" y="0"/>
                  </a:lnTo>
                  <a:lnTo>
                    <a:pt x="24" y="6"/>
                  </a:lnTo>
                  <a:lnTo>
                    <a:pt x="12" y="12"/>
                  </a:lnTo>
                  <a:lnTo>
                    <a:pt x="0" y="36"/>
                  </a:lnTo>
                  <a:lnTo>
                    <a:pt x="0" y="60"/>
                  </a:lnTo>
                  <a:lnTo>
                    <a:pt x="12" y="84"/>
                  </a:lnTo>
                  <a:lnTo>
                    <a:pt x="18" y="96"/>
                  </a:lnTo>
                  <a:lnTo>
                    <a:pt x="18" y="96"/>
                  </a:lnTo>
                  <a:close/>
                  <a:moveTo>
                    <a:pt x="42" y="18"/>
                  </a:moveTo>
                  <a:lnTo>
                    <a:pt x="54" y="24"/>
                  </a:lnTo>
                  <a:lnTo>
                    <a:pt x="60" y="36"/>
                  </a:lnTo>
                  <a:lnTo>
                    <a:pt x="60" y="48"/>
                  </a:lnTo>
                  <a:lnTo>
                    <a:pt x="54" y="54"/>
                  </a:lnTo>
                  <a:lnTo>
                    <a:pt x="36" y="72"/>
                  </a:lnTo>
                  <a:lnTo>
                    <a:pt x="24" y="78"/>
                  </a:lnTo>
                  <a:lnTo>
                    <a:pt x="24" y="78"/>
                  </a:lnTo>
                  <a:lnTo>
                    <a:pt x="12" y="48"/>
                  </a:lnTo>
                  <a:lnTo>
                    <a:pt x="18" y="24"/>
                  </a:lnTo>
                  <a:lnTo>
                    <a:pt x="30" y="18"/>
                  </a:lnTo>
                  <a:lnTo>
                    <a:pt x="42" y="18"/>
                  </a:lnTo>
                  <a:lnTo>
                    <a:pt x="42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9" name="Rectangle 7"/>
            <p:cNvSpPr>
              <a:spLocks noChangeArrowheads="1"/>
            </p:cNvSpPr>
            <p:nvPr/>
          </p:nvSpPr>
          <p:spPr bwMode="ltGray">
            <a:xfrm rot="91736">
              <a:off x="5487" y="1535"/>
              <a:ext cx="6" cy="1998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10" name="Rectangle 8"/>
            <p:cNvSpPr>
              <a:spLocks noChangeArrowheads="1"/>
            </p:cNvSpPr>
            <p:nvPr/>
          </p:nvSpPr>
          <p:spPr bwMode="ltGray">
            <a:xfrm rot="-926223">
              <a:off x="5640" y="1521"/>
              <a:ext cx="6" cy="881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11" name="Rectangle 9"/>
            <p:cNvSpPr>
              <a:spLocks noChangeArrowheads="1"/>
            </p:cNvSpPr>
            <p:nvPr/>
          </p:nvSpPr>
          <p:spPr bwMode="ltGray">
            <a:xfrm rot="-1140313">
              <a:off x="3444" y="1816"/>
              <a:ext cx="6" cy="203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12" name="Rectangle 10"/>
            <p:cNvSpPr>
              <a:spLocks noChangeArrowheads="1"/>
            </p:cNvSpPr>
            <p:nvPr/>
          </p:nvSpPr>
          <p:spPr bwMode="ltGray">
            <a:xfrm rot="1114412">
              <a:off x="2757" y="1821"/>
              <a:ext cx="6" cy="2119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13" name="Rectangle 11"/>
            <p:cNvSpPr>
              <a:spLocks noChangeArrowheads="1"/>
            </p:cNvSpPr>
            <p:nvPr/>
          </p:nvSpPr>
          <p:spPr bwMode="ltGray">
            <a:xfrm rot="254676">
              <a:off x="3035" y="1870"/>
              <a:ext cx="6" cy="1906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14" name="Freeform 12"/>
            <p:cNvSpPr>
              <a:spLocks/>
            </p:cNvSpPr>
            <p:nvPr/>
          </p:nvSpPr>
          <p:spPr bwMode="ltGray">
            <a:xfrm>
              <a:off x="4007" y="3021"/>
              <a:ext cx="623" cy="156"/>
            </a:xfrm>
            <a:custGeom>
              <a:avLst/>
              <a:gdLst>
                <a:gd name="T0" fmla="*/ 6 w 623"/>
                <a:gd name="T1" fmla="*/ 18 h 156"/>
                <a:gd name="T2" fmla="*/ 162 w 623"/>
                <a:gd name="T3" fmla="*/ 36 h 156"/>
                <a:gd name="T4" fmla="*/ 251 w 623"/>
                <a:gd name="T5" fmla="*/ 36 h 156"/>
                <a:gd name="T6" fmla="*/ 354 w 623"/>
                <a:gd name="T7" fmla="*/ 30 h 156"/>
                <a:gd name="T8" fmla="*/ 473 w 623"/>
                <a:gd name="T9" fmla="*/ 18 h 156"/>
                <a:gd name="T10" fmla="*/ 611 w 623"/>
                <a:gd name="T11" fmla="*/ 0 h 156"/>
                <a:gd name="T12" fmla="*/ 623 w 623"/>
                <a:gd name="T13" fmla="*/ 114 h 156"/>
                <a:gd name="T14" fmla="*/ 497 w 623"/>
                <a:gd name="T15" fmla="*/ 138 h 156"/>
                <a:gd name="T16" fmla="*/ 414 w 623"/>
                <a:gd name="T17" fmla="*/ 150 h 156"/>
                <a:gd name="T18" fmla="*/ 318 w 623"/>
                <a:gd name="T19" fmla="*/ 156 h 156"/>
                <a:gd name="T20" fmla="*/ 215 w 623"/>
                <a:gd name="T21" fmla="*/ 156 h 156"/>
                <a:gd name="T22" fmla="*/ 108 w 623"/>
                <a:gd name="T23" fmla="*/ 150 h 156"/>
                <a:gd name="T24" fmla="*/ 0 w 623"/>
                <a:gd name="T25" fmla="*/ 132 h 156"/>
                <a:gd name="T26" fmla="*/ 6 w 623"/>
                <a:gd name="T27" fmla="*/ 18 h 156"/>
                <a:gd name="T28" fmla="*/ 6 w 623"/>
                <a:gd name="T29" fmla="*/ 18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23" h="156">
                  <a:moveTo>
                    <a:pt x="6" y="18"/>
                  </a:moveTo>
                  <a:lnTo>
                    <a:pt x="162" y="36"/>
                  </a:lnTo>
                  <a:lnTo>
                    <a:pt x="251" y="36"/>
                  </a:lnTo>
                  <a:lnTo>
                    <a:pt x="354" y="30"/>
                  </a:lnTo>
                  <a:lnTo>
                    <a:pt x="473" y="18"/>
                  </a:lnTo>
                  <a:lnTo>
                    <a:pt x="611" y="0"/>
                  </a:lnTo>
                  <a:lnTo>
                    <a:pt x="623" y="114"/>
                  </a:lnTo>
                  <a:lnTo>
                    <a:pt x="497" y="138"/>
                  </a:lnTo>
                  <a:lnTo>
                    <a:pt x="414" y="150"/>
                  </a:lnTo>
                  <a:lnTo>
                    <a:pt x="318" y="156"/>
                  </a:lnTo>
                  <a:lnTo>
                    <a:pt x="215" y="156"/>
                  </a:lnTo>
                  <a:lnTo>
                    <a:pt x="108" y="150"/>
                  </a:lnTo>
                  <a:lnTo>
                    <a:pt x="0" y="132"/>
                  </a:lnTo>
                  <a:lnTo>
                    <a:pt x="6" y="18"/>
                  </a:lnTo>
                  <a:lnTo>
                    <a:pt x="6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15" name="Freeform 13"/>
            <p:cNvSpPr>
              <a:spLocks/>
            </p:cNvSpPr>
            <p:nvPr/>
          </p:nvSpPr>
          <p:spPr bwMode="ltGray">
            <a:xfrm>
              <a:off x="4762" y="3591"/>
              <a:ext cx="996" cy="126"/>
            </a:xfrm>
            <a:custGeom>
              <a:avLst/>
              <a:gdLst>
                <a:gd name="T0" fmla="*/ 754 w 993"/>
                <a:gd name="T1" fmla="*/ 6 h 126"/>
                <a:gd name="T2" fmla="*/ 652 w 993"/>
                <a:gd name="T3" fmla="*/ 6 h 126"/>
                <a:gd name="T4" fmla="*/ 563 w 993"/>
                <a:gd name="T5" fmla="*/ 6 h 126"/>
                <a:gd name="T6" fmla="*/ 479 w 993"/>
                <a:gd name="T7" fmla="*/ 6 h 126"/>
                <a:gd name="T8" fmla="*/ 401 w 993"/>
                <a:gd name="T9" fmla="*/ 6 h 126"/>
                <a:gd name="T10" fmla="*/ 335 w 993"/>
                <a:gd name="T11" fmla="*/ 0 h 126"/>
                <a:gd name="T12" fmla="*/ 276 w 993"/>
                <a:gd name="T13" fmla="*/ 0 h 126"/>
                <a:gd name="T14" fmla="*/ 222 w 993"/>
                <a:gd name="T15" fmla="*/ 0 h 126"/>
                <a:gd name="T16" fmla="*/ 180 w 993"/>
                <a:gd name="T17" fmla="*/ 6 h 126"/>
                <a:gd name="T18" fmla="*/ 138 w 993"/>
                <a:gd name="T19" fmla="*/ 6 h 126"/>
                <a:gd name="T20" fmla="*/ 108 w 993"/>
                <a:gd name="T21" fmla="*/ 6 h 126"/>
                <a:gd name="T22" fmla="*/ 54 w 993"/>
                <a:gd name="T23" fmla="*/ 6 h 126"/>
                <a:gd name="T24" fmla="*/ 24 w 993"/>
                <a:gd name="T25" fmla="*/ 12 h 126"/>
                <a:gd name="T26" fmla="*/ 6 w 993"/>
                <a:gd name="T27" fmla="*/ 18 h 126"/>
                <a:gd name="T28" fmla="*/ 0 w 993"/>
                <a:gd name="T29" fmla="*/ 24 h 126"/>
                <a:gd name="T30" fmla="*/ 12 w 993"/>
                <a:gd name="T31" fmla="*/ 42 h 126"/>
                <a:gd name="T32" fmla="*/ 18 w 993"/>
                <a:gd name="T33" fmla="*/ 48 h 126"/>
                <a:gd name="T34" fmla="*/ 30 w 993"/>
                <a:gd name="T35" fmla="*/ 54 h 126"/>
                <a:gd name="T36" fmla="*/ 60 w 993"/>
                <a:gd name="T37" fmla="*/ 60 h 126"/>
                <a:gd name="T38" fmla="*/ 90 w 993"/>
                <a:gd name="T39" fmla="*/ 72 h 126"/>
                <a:gd name="T40" fmla="*/ 144 w 993"/>
                <a:gd name="T41" fmla="*/ 84 h 126"/>
                <a:gd name="T42" fmla="*/ 210 w 993"/>
                <a:gd name="T43" fmla="*/ 90 h 126"/>
                <a:gd name="T44" fmla="*/ 293 w 993"/>
                <a:gd name="T45" fmla="*/ 102 h 126"/>
                <a:gd name="T46" fmla="*/ 389 w 993"/>
                <a:gd name="T47" fmla="*/ 108 h 126"/>
                <a:gd name="T48" fmla="*/ 503 w 993"/>
                <a:gd name="T49" fmla="*/ 120 h 126"/>
                <a:gd name="T50" fmla="*/ 622 w 993"/>
                <a:gd name="T51" fmla="*/ 120 h 126"/>
                <a:gd name="T52" fmla="*/ 754 w 993"/>
                <a:gd name="T53" fmla="*/ 126 h 126"/>
                <a:gd name="T54" fmla="*/ 873 w 993"/>
                <a:gd name="T55" fmla="*/ 126 h 126"/>
                <a:gd name="T56" fmla="*/ 993 w 993"/>
                <a:gd name="T57" fmla="*/ 126 h 126"/>
                <a:gd name="T58" fmla="*/ 993 w 993"/>
                <a:gd name="T59" fmla="*/ 12 h 126"/>
                <a:gd name="T60" fmla="*/ 879 w 993"/>
                <a:gd name="T61" fmla="*/ 12 h 126"/>
                <a:gd name="T62" fmla="*/ 754 w 993"/>
                <a:gd name="T63" fmla="*/ 6 h 126"/>
                <a:gd name="T64" fmla="*/ 754 w 993"/>
                <a:gd name="T65" fmla="*/ 6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993" h="126">
                  <a:moveTo>
                    <a:pt x="754" y="6"/>
                  </a:moveTo>
                  <a:lnTo>
                    <a:pt x="652" y="6"/>
                  </a:lnTo>
                  <a:lnTo>
                    <a:pt x="563" y="6"/>
                  </a:lnTo>
                  <a:lnTo>
                    <a:pt x="479" y="6"/>
                  </a:lnTo>
                  <a:lnTo>
                    <a:pt x="401" y="6"/>
                  </a:lnTo>
                  <a:lnTo>
                    <a:pt x="335" y="0"/>
                  </a:lnTo>
                  <a:lnTo>
                    <a:pt x="276" y="0"/>
                  </a:lnTo>
                  <a:lnTo>
                    <a:pt x="222" y="0"/>
                  </a:lnTo>
                  <a:lnTo>
                    <a:pt x="180" y="6"/>
                  </a:lnTo>
                  <a:lnTo>
                    <a:pt x="138" y="6"/>
                  </a:lnTo>
                  <a:lnTo>
                    <a:pt x="108" y="6"/>
                  </a:lnTo>
                  <a:lnTo>
                    <a:pt x="54" y="6"/>
                  </a:lnTo>
                  <a:lnTo>
                    <a:pt x="24" y="12"/>
                  </a:lnTo>
                  <a:lnTo>
                    <a:pt x="6" y="18"/>
                  </a:lnTo>
                  <a:lnTo>
                    <a:pt x="0" y="24"/>
                  </a:lnTo>
                  <a:lnTo>
                    <a:pt x="12" y="42"/>
                  </a:lnTo>
                  <a:lnTo>
                    <a:pt x="18" y="48"/>
                  </a:lnTo>
                  <a:lnTo>
                    <a:pt x="30" y="54"/>
                  </a:lnTo>
                  <a:lnTo>
                    <a:pt x="60" y="60"/>
                  </a:lnTo>
                  <a:lnTo>
                    <a:pt x="90" y="72"/>
                  </a:lnTo>
                  <a:lnTo>
                    <a:pt x="144" y="84"/>
                  </a:lnTo>
                  <a:lnTo>
                    <a:pt x="210" y="90"/>
                  </a:lnTo>
                  <a:lnTo>
                    <a:pt x="293" y="102"/>
                  </a:lnTo>
                  <a:lnTo>
                    <a:pt x="389" y="108"/>
                  </a:lnTo>
                  <a:lnTo>
                    <a:pt x="503" y="120"/>
                  </a:lnTo>
                  <a:lnTo>
                    <a:pt x="622" y="120"/>
                  </a:lnTo>
                  <a:lnTo>
                    <a:pt x="754" y="126"/>
                  </a:lnTo>
                  <a:lnTo>
                    <a:pt x="873" y="126"/>
                  </a:lnTo>
                  <a:lnTo>
                    <a:pt x="993" y="126"/>
                  </a:lnTo>
                  <a:lnTo>
                    <a:pt x="993" y="12"/>
                  </a:lnTo>
                  <a:lnTo>
                    <a:pt x="879" y="12"/>
                  </a:lnTo>
                  <a:lnTo>
                    <a:pt x="754" y="6"/>
                  </a:lnTo>
                  <a:lnTo>
                    <a:pt x="754" y="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ltGray">
            <a:xfrm>
              <a:off x="4786" y="3645"/>
              <a:ext cx="972" cy="245"/>
            </a:xfrm>
            <a:custGeom>
              <a:avLst/>
              <a:gdLst>
                <a:gd name="T0" fmla="*/ 0 w 969"/>
                <a:gd name="T1" fmla="*/ 0 h 245"/>
                <a:gd name="T2" fmla="*/ 24 w 969"/>
                <a:gd name="T3" fmla="*/ 54 h 245"/>
                <a:gd name="T4" fmla="*/ 66 w 969"/>
                <a:gd name="T5" fmla="*/ 96 h 245"/>
                <a:gd name="T6" fmla="*/ 120 w 969"/>
                <a:gd name="T7" fmla="*/ 137 h 245"/>
                <a:gd name="T8" fmla="*/ 198 w 969"/>
                <a:gd name="T9" fmla="*/ 173 h 245"/>
                <a:gd name="T10" fmla="*/ 293 w 969"/>
                <a:gd name="T11" fmla="*/ 203 h 245"/>
                <a:gd name="T12" fmla="*/ 353 w 969"/>
                <a:gd name="T13" fmla="*/ 215 h 245"/>
                <a:gd name="T14" fmla="*/ 413 w 969"/>
                <a:gd name="T15" fmla="*/ 227 h 245"/>
                <a:gd name="T16" fmla="*/ 479 w 969"/>
                <a:gd name="T17" fmla="*/ 233 h 245"/>
                <a:gd name="T18" fmla="*/ 556 w 969"/>
                <a:gd name="T19" fmla="*/ 239 h 245"/>
                <a:gd name="T20" fmla="*/ 634 w 969"/>
                <a:gd name="T21" fmla="*/ 245 h 245"/>
                <a:gd name="T22" fmla="*/ 724 w 969"/>
                <a:gd name="T23" fmla="*/ 245 h 245"/>
                <a:gd name="T24" fmla="*/ 855 w 969"/>
                <a:gd name="T25" fmla="*/ 245 h 245"/>
                <a:gd name="T26" fmla="*/ 969 w 969"/>
                <a:gd name="T27" fmla="*/ 239 h 245"/>
                <a:gd name="T28" fmla="*/ 969 w 969"/>
                <a:gd name="T29" fmla="*/ 60 h 245"/>
                <a:gd name="T30" fmla="*/ 700 w 969"/>
                <a:gd name="T31" fmla="*/ 60 h 245"/>
                <a:gd name="T32" fmla="*/ 503 w 969"/>
                <a:gd name="T33" fmla="*/ 54 h 245"/>
                <a:gd name="T34" fmla="*/ 317 w 969"/>
                <a:gd name="T35" fmla="*/ 42 h 245"/>
                <a:gd name="T36" fmla="*/ 150 w 969"/>
                <a:gd name="T37" fmla="*/ 24 h 245"/>
                <a:gd name="T38" fmla="*/ 72 w 969"/>
                <a:gd name="T39" fmla="*/ 12 h 245"/>
                <a:gd name="T40" fmla="*/ 0 w 969"/>
                <a:gd name="T41" fmla="*/ 0 h 245"/>
                <a:gd name="T42" fmla="*/ 0 w 969"/>
                <a:gd name="T43" fmla="*/ 0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969" h="245">
                  <a:moveTo>
                    <a:pt x="0" y="0"/>
                  </a:moveTo>
                  <a:lnTo>
                    <a:pt x="24" y="54"/>
                  </a:lnTo>
                  <a:lnTo>
                    <a:pt x="66" y="96"/>
                  </a:lnTo>
                  <a:lnTo>
                    <a:pt x="120" y="137"/>
                  </a:lnTo>
                  <a:lnTo>
                    <a:pt x="198" y="173"/>
                  </a:lnTo>
                  <a:lnTo>
                    <a:pt x="293" y="203"/>
                  </a:lnTo>
                  <a:lnTo>
                    <a:pt x="353" y="215"/>
                  </a:lnTo>
                  <a:lnTo>
                    <a:pt x="413" y="227"/>
                  </a:lnTo>
                  <a:lnTo>
                    <a:pt x="479" y="233"/>
                  </a:lnTo>
                  <a:lnTo>
                    <a:pt x="556" y="239"/>
                  </a:lnTo>
                  <a:lnTo>
                    <a:pt x="634" y="245"/>
                  </a:lnTo>
                  <a:lnTo>
                    <a:pt x="724" y="245"/>
                  </a:lnTo>
                  <a:lnTo>
                    <a:pt x="855" y="245"/>
                  </a:lnTo>
                  <a:lnTo>
                    <a:pt x="969" y="239"/>
                  </a:lnTo>
                  <a:lnTo>
                    <a:pt x="969" y="60"/>
                  </a:lnTo>
                  <a:lnTo>
                    <a:pt x="700" y="60"/>
                  </a:lnTo>
                  <a:lnTo>
                    <a:pt x="503" y="54"/>
                  </a:lnTo>
                  <a:lnTo>
                    <a:pt x="317" y="42"/>
                  </a:lnTo>
                  <a:lnTo>
                    <a:pt x="150" y="24"/>
                  </a:lnTo>
                  <a:lnTo>
                    <a:pt x="72" y="1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189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17" name="Freeform 15"/>
            <p:cNvSpPr>
              <a:spLocks/>
            </p:cNvSpPr>
            <p:nvPr/>
          </p:nvSpPr>
          <p:spPr bwMode="ltGray">
            <a:xfrm>
              <a:off x="4804" y="3591"/>
              <a:ext cx="954" cy="90"/>
            </a:xfrm>
            <a:custGeom>
              <a:avLst/>
              <a:gdLst>
                <a:gd name="T0" fmla="*/ 700 w 951"/>
                <a:gd name="T1" fmla="*/ 0 h 90"/>
                <a:gd name="T2" fmla="*/ 598 w 951"/>
                <a:gd name="T3" fmla="*/ 0 h 90"/>
                <a:gd name="T4" fmla="*/ 515 w 951"/>
                <a:gd name="T5" fmla="*/ 0 h 90"/>
                <a:gd name="T6" fmla="*/ 431 w 951"/>
                <a:gd name="T7" fmla="*/ 0 h 90"/>
                <a:gd name="T8" fmla="*/ 365 w 951"/>
                <a:gd name="T9" fmla="*/ 0 h 90"/>
                <a:gd name="T10" fmla="*/ 299 w 951"/>
                <a:gd name="T11" fmla="*/ 0 h 90"/>
                <a:gd name="T12" fmla="*/ 245 w 951"/>
                <a:gd name="T13" fmla="*/ 0 h 90"/>
                <a:gd name="T14" fmla="*/ 198 w 951"/>
                <a:gd name="T15" fmla="*/ 0 h 90"/>
                <a:gd name="T16" fmla="*/ 162 w 951"/>
                <a:gd name="T17" fmla="*/ 0 h 90"/>
                <a:gd name="T18" fmla="*/ 126 w 951"/>
                <a:gd name="T19" fmla="*/ 6 h 90"/>
                <a:gd name="T20" fmla="*/ 96 w 951"/>
                <a:gd name="T21" fmla="*/ 6 h 90"/>
                <a:gd name="T22" fmla="*/ 54 w 951"/>
                <a:gd name="T23" fmla="*/ 12 h 90"/>
                <a:gd name="T24" fmla="*/ 30 w 951"/>
                <a:gd name="T25" fmla="*/ 12 h 90"/>
                <a:gd name="T26" fmla="*/ 12 w 951"/>
                <a:gd name="T27" fmla="*/ 18 h 90"/>
                <a:gd name="T28" fmla="*/ 6 w 951"/>
                <a:gd name="T29" fmla="*/ 18 h 90"/>
                <a:gd name="T30" fmla="*/ 0 w 951"/>
                <a:gd name="T31" fmla="*/ 24 h 90"/>
                <a:gd name="T32" fmla="*/ 6 w 951"/>
                <a:gd name="T33" fmla="*/ 30 h 90"/>
                <a:gd name="T34" fmla="*/ 24 w 951"/>
                <a:gd name="T35" fmla="*/ 36 h 90"/>
                <a:gd name="T36" fmla="*/ 54 w 951"/>
                <a:gd name="T37" fmla="*/ 42 h 90"/>
                <a:gd name="T38" fmla="*/ 102 w 951"/>
                <a:gd name="T39" fmla="*/ 54 h 90"/>
                <a:gd name="T40" fmla="*/ 168 w 951"/>
                <a:gd name="T41" fmla="*/ 60 h 90"/>
                <a:gd name="T42" fmla="*/ 251 w 951"/>
                <a:gd name="T43" fmla="*/ 66 h 90"/>
                <a:gd name="T44" fmla="*/ 341 w 951"/>
                <a:gd name="T45" fmla="*/ 78 h 90"/>
                <a:gd name="T46" fmla="*/ 449 w 951"/>
                <a:gd name="T47" fmla="*/ 84 h 90"/>
                <a:gd name="T48" fmla="*/ 568 w 951"/>
                <a:gd name="T49" fmla="*/ 84 h 90"/>
                <a:gd name="T50" fmla="*/ 694 w 951"/>
                <a:gd name="T51" fmla="*/ 90 h 90"/>
                <a:gd name="T52" fmla="*/ 825 w 951"/>
                <a:gd name="T53" fmla="*/ 90 h 90"/>
                <a:gd name="T54" fmla="*/ 951 w 951"/>
                <a:gd name="T55" fmla="*/ 90 h 90"/>
                <a:gd name="T56" fmla="*/ 951 w 951"/>
                <a:gd name="T57" fmla="*/ 6 h 90"/>
                <a:gd name="T58" fmla="*/ 831 w 951"/>
                <a:gd name="T59" fmla="*/ 6 h 90"/>
                <a:gd name="T60" fmla="*/ 772 w 951"/>
                <a:gd name="T61" fmla="*/ 6 h 90"/>
                <a:gd name="T62" fmla="*/ 700 w 951"/>
                <a:gd name="T63" fmla="*/ 0 h 90"/>
                <a:gd name="T64" fmla="*/ 700 w 951"/>
                <a:gd name="T65" fmla="*/ 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951" h="90">
                  <a:moveTo>
                    <a:pt x="700" y="0"/>
                  </a:moveTo>
                  <a:lnTo>
                    <a:pt x="598" y="0"/>
                  </a:lnTo>
                  <a:lnTo>
                    <a:pt x="515" y="0"/>
                  </a:lnTo>
                  <a:lnTo>
                    <a:pt x="431" y="0"/>
                  </a:lnTo>
                  <a:lnTo>
                    <a:pt x="365" y="0"/>
                  </a:lnTo>
                  <a:lnTo>
                    <a:pt x="299" y="0"/>
                  </a:lnTo>
                  <a:lnTo>
                    <a:pt x="245" y="0"/>
                  </a:lnTo>
                  <a:lnTo>
                    <a:pt x="198" y="0"/>
                  </a:lnTo>
                  <a:lnTo>
                    <a:pt x="162" y="0"/>
                  </a:lnTo>
                  <a:lnTo>
                    <a:pt x="126" y="6"/>
                  </a:lnTo>
                  <a:lnTo>
                    <a:pt x="96" y="6"/>
                  </a:lnTo>
                  <a:lnTo>
                    <a:pt x="54" y="12"/>
                  </a:lnTo>
                  <a:lnTo>
                    <a:pt x="30" y="12"/>
                  </a:lnTo>
                  <a:lnTo>
                    <a:pt x="12" y="18"/>
                  </a:lnTo>
                  <a:lnTo>
                    <a:pt x="6" y="18"/>
                  </a:lnTo>
                  <a:lnTo>
                    <a:pt x="0" y="24"/>
                  </a:lnTo>
                  <a:lnTo>
                    <a:pt x="6" y="30"/>
                  </a:lnTo>
                  <a:lnTo>
                    <a:pt x="24" y="36"/>
                  </a:lnTo>
                  <a:lnTo>
                    <a:pt x="54" y="42"/>
                  </a:lnTo>
                  <a:lnTo>
                    <a:pt x="102" y="54"/>
                  </a:lnTo>
                  <a:lnTo>
                    <a:pt x="168" y="60"/>
                  </a:lnTo>
                  <a:lnTo>
                    <a:pt x="251" y="66"/>
                  </a:lnTo>
                  <a:lnTo>
                    <a:pt x="341" y="78"/>
                  </a:lnTo>
                  <a:lnTo>
                    <a:pt x="449" y="84"/>
                  </a:lnTo>
                  <a:lnTo>
                    <a:pt x="568" y="84"/>
                  </a:lnTo>
                  <a:lnTo>
                    <a:pt x="694" y="90"/>
                  </a:lnTo>
                  <a:lnTo>
                    <a:pt x="825" y="90"/>
                  </a:lnTo>
                  <a:lnTo>
                    <a:pt x="951" y="90"/>
                  </a:lnTo>
                  <a:lnTo>
                    <a:pt x="951" y="6"/>
                  </a:lnTo>
                  <a:lnTo>
                    <a:pt x="831" y="6"/>
                  </a:lnTo>
                  <a:lnTo>
                    <a:pt x="772" y="6"/>
                  </a:lnTo>
                  <a:lnTo>
                    <a:pt x="700" y="0"/>
                  </a:lnTo>
                  <a:lnTo>
                    <a:pt x="70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18" name="Freeform 16"/>
            <p:cNvSpPr>
              <a:spLocks/>
            </p:cNvSpPr>
            <p:nvPr/>
          </p:nvSpPr>
          <p:spPr bwMode="ltGray">
            <a:xfrm>
              <a:off x="3059" y="1541"/>
              <a:ext cx="102" cy="155"/>
            </a:xfrm>
            <a:custGeom>
              <a:avLst/>
              <a:gdLst>
                <a:gd name="T0" fmla="*/ 102 w 102"/>
                <a:gd name="T1" fmla="*/ 0 h 155"/>
                <a:gd name="T2" fmla="*/ 0 w 102"/>
                <a:gd name="T3" fmla="*/ 12 h 155"/>
                <a:gd name="T4" fmla="*/ 30 w 102"/>
                <a:gd name="T5" fmla="*/ 72 h 155"/>
                <a:gd name="T6" fmla="*/ 30 w 102"/>
                <a:gd name="T7" fmla="*/ 155 h 155"/>
                <a:gd name="T8" fmla="*/ 72 w 102"/>
                <a:gd name="T9" fmla="*/ 155 h 155"/>
                <a:gd name="T10" fmla="*/ 72 w 102"/>
                <a:gd name="T11" fmla="*/ 66 h 155"/>
                <a:gd name="T12" fmla="*/ 102 w 102"/>
                <a:gd name="T13" fmla="*/ 0 h 155"/>
                <a:gd name="T14" fmla="*/ 102 w 102"/>
                <a:gd name="T15" fmla="*/ 0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2" h="155">
                  <a:moveTo>
                    <a:pt x="102" y="0"/>
                  </a:moveTo>
                  <a:lnTo>
                    <a:pt x="0" y="12"/>
                  </a:lnTo>
                  <a:lnTo>
                    <a:pt x="30" y="72"/>
                  </a:lnTo>
                  <a:lnTo>
                    <a:pt x="30" y="155"/>
                  </a:lnTo>
                  <a:lnTo>
                    <a:pt x="72" y="155"/>
                  </a:lnTo>
                  <a:lnTo>
                    <a:pt x="72" y="66"/>
                  </a:lnTo>
                  <a:lnTo>
                    <a:pt x="102" y="0"/>
                  </a:lnTo>
                  <a:lnTo>
                    <a:pt x="102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19" name="Freeform 17"/>
            <p:cNvSpPr>
              <a:spLocks noEditPoints="1"/>
            </p:cNvSpPr>
            <p:nvPr/>
          </p:nvSpPr>
          <p:spPr bwMode="ltGray">
            <a:xfrm>
              <a:off x="3059" y="1690"/>
              <a:ext cx="90" cy="96"/>
            </a:xfrm>
            <a:custGeom>
              <a:avLst/>
              <a:gdLst>
                <a:gd name="T0" fmla="*/ 48 w 90"/>
                <a:gd name="T1" fmla="*/ 96 h 96"/>
                <a:gd name="T2" fmla="*/ 72 w 90"/>
                <a:gd name="T3" fmla="*/ 72 h 96"/>
                <a:gd name="T4" fmla="*/ 84 w 90"/>
                <a:gd name="T5" fmla="*/ 48 h 96"/>
                <a:gd name="T6" fmla="*/ 90 w 90"/>
                <a:gd name="T7" fmla="*/ 36 h 96"/>
                <a:gd name="T8" fmla="*/ 84 w 90"/>
                <a:gd name="T9" fmla="*/ 24 h 96"/>
                <a:gd name="T10" fmla="*/ 66 w 90"/>
                <a:gd name="T11" fmla="*/ 6 h 96"/>
                <a:gd name="T12" fmla="*/ 42 w 90"/>
                <a:gd name="T13" fmla="*/ 0 h 96"/>
                <a:gd name="T14" fmla="*/ 24 w 90"/>
                <a:gd name="T15" fmla="*/ 0 h 96"/>
                <a:gd name="T16" fmla="*/ 12 w 90"/>
                <a:gd name="T17" fmla="*/ 12 h 96"/>
                <a:gd name="T18" fmla="*/ 6 w 90"/>
                <a:gd name="T19" fmla="*/ 24 h 96"/>
                <a:gd name="T20" fmla="*/ 0 w 90"/>
                <a:gd name="T21" fmla="*/ 36 h 96"/>
                <a:gd name="T22" fmla="*/ 12 w 90"/>
                <a:gd name="T23" fmla="*/ 66 h 96"/>
                <a:gd name="T24" fmla="*/ 30 w 90"/>
                <a:gd name="T25" fmla="*/ 84 h 96"/>
                <a:gd name="T26" fmla="*/ 48 w 90"/>
                <a:gd name="T27" fmla="*/ 96 h 96"/>
                <a:gd name="T28" fmla="*/ 48 w 90"/>
                <a:gd name="T29" fmla="*/ 96 h 96"/>
                <a:gd name="T30" fmla="*/ 48 w 90"/>
                <a:gd name="T31" fmla="*/ 12 h 96"/>
                <a:gd name="T32" fmla="*/ 66 w 90"/>
                <a:gd name="T33" fmla="*/ 18 h 96"/>
                <a:gd name="T34" fmla="*/ 72 w 90"/>
                <a:gd name="T35" fmla="*/ 24 h 96"/>
                <a:gd name="T36" fmla="*/ 72 w 90"/>
                <a:gd name="T37" fmla="*/ 36 h 96"/>
                <a:gd name="T38" fmla="*/ 72 w 90"/>
                <a:gd name="T39" fmla="*/ 48 h 96"/>
                <a:gd name="T40" fmla="*/ 54 w 90"/>
                <a:gd name="T41" fmla="*/ 66 h 96"/>
                <a:gd name="T42" fmla="*/ 48 w 90"/>
                <a:gd name="T43" fmla="*/ 78 h 96"/>
                <a:gd name="T44" fmla="*/ 30 w 90"/>
                <a:gd name="T45" fmla="*/ 66 h 96"/>
                <a:gd name="T46" fmla="*/ 24 w 90"/>
                <a:gd name="T47" fmla="*/ 48 h 96"/>
                <a:gd name="T48" fmla="*/ 18 w 90"/>
                <a:gd name="T49" fmla="*/ 30 h 96"/>
                <a:gd name="T50" fmla="*/ 30 w 90"/>
                <a:gd name="T51" fmla="*/ 12 h 96"/>
                <a:gd name="T52" fmla="*/ 48 w 90"/>
                <a:gd name="T53" fmla="*/ 12 h 96"/>
                <a:gd name="T54" fmla="*/ 48 w 90"/>
                <a:gd name="T55" fmla="*/ 12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90" h="96">
                  <a:moveTo>
                    <a:pt x="48" y="96"/>
                  </a:moveTo>
                  <a:lnTo>
                    <a:pt x="72" y="72"/>
                  </a:lnTo>
                  <a:lnTo>
                    <a:pt x="84" y="48"/>
                  </a:lnTo>
                  <a:lnTo>
                    <a:pt x="90" y="36"/>
                  </a:lnTo>
                  <a:lnTo>
                    <a:pt x="84" y="24"/>
                  </a:lnTo>
                  <a:lnTo>
                    <a:pt x="66" y="6"/>
                  </a:lnTo>
                  <a:lnTo>
                    <a:pt x="42" y="0"/>
                  </a:lnTo>
                  <a:lnTo>
                    <a:pt x="24" y="0"/>
                  </a:lnTo>
                  <a:lnTo>
                    <a:pt x="12" y="12"/>
                  </a:lnTo>
                  <a:lnTo>
                    <a:pt x="6" y="24"/>
                  </a:lnTo>
                  <a:lnTo>
                    <a:pt x="0" y="36"/>
                  </a:lnTo>
                  <a:lnTo>
                    <a:pt x="12" y="66"/>
                  </a:lnTo>
                  <a:lnTo>
                    <a:pt x="30" y="84"/>
                  </a:lnTo>
                  <a:lnTo>
                    <a:pt x="48" y="96"/>
                  </a:lnTo>
                  <a:lnTo>
                    <a:pt x="48" y="96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24"/>
                  </a:lnTo>
                  <a:lnTo>
                    <a:pt x="72" y="36"/>
                  </a:lnTo>
                  <a:lnTo>
                    <a:pt x="72" y="48"/>
                  </a:lnTo>
                  <a:lnTo>
                    <a:pt x="54" y="66"/>
                  </a:lnTo>
                  <a:lnTo>
                    <a:pt x="48" y="78"/>
                  </a:lnTo>
                  <a:lnTo>
                    <a:pt x="30" y="66"/>
                  </a:lnTo>
                  <a:lnTo>
                    <a:pt x="24" y="48"/>
                  </a:lnTo>
                  <a:lnTo>
                    <a:pt x="18" y="30"/>
                  </a:lnTo>
                  <a:lnTo>
                    <a:pt x="30" y="12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20" name="Freeform 18"/>
            <p:cNvSpPr>
              <a:spLocks noEditPoints="1"/>
            </p:cNvSpPr>
            <p:nvPr/>
          </p:nvSpPr>
          <p:spPr bwMode="ltGray">
            <a:xfrm>
              <a:off x="3059" y="1768"/>
              <a:ext cx="90" cy="108"/>
            </a:xfrm>
            <a:custGeom>
              <a:avLst/>
              <a:gdLst>
                <a:gd name="T0" fmla="*/ 0 w 90"/>
                <a:gd name="T1" fmla="*/ 90 h 108"/>
                <a:gd name="T2" fmla="*/ 12 w 90"/>
                <a:gd name="T3" fmla="*/ 102 h 108"/>
                <a:gd name="T4" fmla="*/ 24 w 90"/>
                <a:gd name="T5" fmla="*/ 108 h 108"/>
                <a:gd name="T6" fmla="*/ 54 w 90"/>
                <a:gd name="T7" fmla="*/ 108 h 108"/>
                <a:gd name="T8" fmla="*/ 78 w 90"/>
                <a:gd name="T9" fmla="*/ 96 h 108"/>
                <a:gd name="T10" fmla="*/ 90 w 90"/>
                <a:gd name="T11" fmla="*/ 72 h 108"/>
                <a:gd name="T12" fmla="*/ 84 w 90"/>
                <a:gd name="T13" fmla="*/ 42 h 108"/>
                <a:gd name="T14" fmla="*/ 66 w 90"/>
                <a:gd name="T15" fmla="*/ 24 h 108"/>
                <a:gd name="T16" fmla="*/ 54 w 90"/>
                <a:gd name="T17" fmla="*/ 12 h 108"/>
                <a:gd name="T18" fmla="*/ 48 w 90"/>
                <a:gd name="T19" fmla="*/ 6 h 108"/>
                <a:gd name="T20" fmla="*/ 48 w 90"/>
                <a:gd name="T21" fmla="*/ 6 h 108"/>
                <a:gd name="T22" fmla="*/ 48 w 90"/>
                <a:gd name="T23" fmla="*/ 0 h 108"/>
                <a:gd name="T24" fmla="*/ 24 w 90"/>
                <a:gd name="T25" fmla="*/ 24 h 108"/>
                <a:gd name="T26" fmla="*/ 6 w 90"/>
                <a:gd name="T27" fmla="*/ 48 h 108"/>
                <a:gd name="T28" fmla="*/ 0 w 90"/>
                <a:gd name="T29" fmla="*/ 66 h 108"/>
                <a:gd name="T30" fmla="*/ 0 w 90"/>
                <a:gd name="T31" fmla="*/ 90 h 108"/>
                <a:gd name="T32" fmla="*/ 0 w 90"/>
                <a:gd name="T33" fmla="*/ 90 h 108"/>
                <a:gd name="T34" fmla="*/ 12 w 90"/>
                <a:gd name="T35" fmla="*/ 66 h 108"/>
                <a:gd name="T36" fmla="*/ 18 w 90"/>
                <a:gd name="T37" fmla="*/ 48 h 108"/>
                <a:gd name="T38" fmla="*/ 30 w 90"/>
                <a:gd name="T39" fmla="*/ 36 h 108"/>
                <a:gd name="T40" fmla="*/ 42 w 90"/>
                <a:gd name="T41" fmla="*/ 24 h 108"/>
                <a:gd name="T42" fmla="*/ 48 w 90"/>
                <a:gd name="T43" fmla="*/ 18 h 108"/>
                <a:gd name="T44" fmla="*/ 66 w 90"/>
                <a:gd name="T45" fmla="*/ 30 h 108"/>
                <a:gd name="T46" fmla="*/ 72 w 90"/>
                <a:gd name="T47" fmla="*/ 48 h 108"/>
                <a:gd name="T48" fmla="*/ 78 w 90"/>
                <a:gd name="T49" fmla="*/ 72 h 108"/>
                <a:gd name="T50" fmla="*/ 78 w 90"/>
                <a:gd name="T51" fmla="*/ 84 h 108"/>
                <a:gd name="T52" fmla="*/ 66 w 90"/>
                <a:gd name="T53" fmla="*/ 96 h 108"/>
                <a:gd name="T54" fmla="*/ 42 w 90"/>
                <a:gd name="T55" fmla="*/ 102 h 108"/>
                <a:gd name="T56" fmla="*/ 30 w 90"/>
                <a:gd name="T57" fmla="*/ 96 h 108"/>
                <a:gd name="T58" fmla="*/ 18 w 90"/>
                <a:gd name="T59" fmla="*/ 90 h 108"/>
                <a:gd name="T60" fmla="*/ 12 w 90"/>
                <a:gd name="T61" fmla="*/ 78 h 108"/>
                <a:gd name="T62" fmla="*/ 12 w 90"/>
                <a:gd name="T63" fmla="*/ 66 h 108"/>
                <a:gd name="T64" fmla="*/ 12 w 90"/>
                <a:gd name="T65" fmla="*/ 66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90" h="108">
                  <a:moveTo>
                    <a:pt x="0" y="90"/>
                  </a:moveTo>
                  <a:lnTo>
                    <a:pt x="12" y="102"/>
                  </a:lnTo>
                  <a:lnTo>
                    <a:pt x="24" y="108"/>
                  </a:lnTo>
                  <a:lnTo>
                    <a:pt x="54" y="108"/>
                  </a:lnTo>
                  <a:lnTo>
                    <a:pt x="78" y="96"/>
                  </a:lnTo>
                  <a:lnTo>
                    <a:pt x="90" y="72"/>
                  </a:lnTo>
                  <a:lnTo>
                    <a:pt x="84" y="42"/>
                  </a:lnTo>
                  <a:lnTo>
                    <a:pt x="66" y="24"/>
                  </a:lnTo>
                  <a:lnTo>
                    <a:pt x="54" y="12"/>
                  </a:lnTo>
                  <a:lnTo>
                    <a:pt x="48" y="6"/>
                  </a:lnTo>
                  <a:lnTo>
                    <a:pt x="48" y="6"/>
                  </a:lnTo>
                  <a:lnTo>
                    <a:pt x="48" y="0"/>
                  </a:lnTo>
                  <a:lnTo>
                    <a:pt x="24" y="24"/>
                  </a:lnTo>
                  <a:lnTo>
                    <a:pt x="6" y="48"/>
                  </a:lnTo>
                  <a:lnTo>
                    <a:pt x="0" y="66"/>
                  </a:lnTo>
                  <a:lnTo>
                    <a:pt x="0" y="90"/>
                  </a:lnTo>
                  <a:lnTo>
                    <a:pt x="0" y="90"/>
                  </a:lnTo>
                  <a:close/>
                  <a:moveTo>
                    <a:pt x="12" y="66"/>
                  </a:moveTo>
                  <a:lnTo>
                    <a:pt x="18" y="48"/>
                  </a:lnTo>
                  <a:lnTo>
                    <a:pt x="30" y="36"/>
                  </a:lnTo>
                  <a:lnTo>
                    <a:pt x="42" y="24"/>
                  </a:lnTo>
                  <a:lnTo>
                    <a:pt x="48" y="18"/>
                  </a:lnTo>
                  <a:lnTo>
                    <a:pt x="66" y="30"/>
                  </a:lnTo>
                  <a:lnTo>
                    <a:pt x="72" y="48"/>
                  </a:lnTo>
                  <a:lnTo>
                    <a:pt x="78" y="72"/>
                  </a:lnTo>
                  <a:lnTo>
                    <a:pt x="78" y="84"/>
                  </a:lnTo>
                  <a:lnTo>
                    <a:pt x="66" y="96"/>
                  </a:lnTo>
                  <a:lnTo>
                    <a:pt x="42" y="102"/>
                  </a:lnTo>
                  <a:lnTo>
                    <a:pt x="30" y="96"/>
                  </a:lnTo>
                  <a:lnTo>
                    <a:pt x="18" y="90"/>
                  </a:lnTo>
                  <a:lnTo>
                    <a:pt x="12" y="78"/>
                  </a:lnTo>
                  <a:lnTo>
                    <a:pt x="12" y="66"/>
                  </a:lnTo>
                  <a:lnTo>
                    <a:pt x="1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21" name="Freeform 19"/>
            <p:cNvSpPr>
              <a:spLocks/>
            </p:cNvSpPr>
            <p:nvPr/>
          </p:nvSpPr>
          <p:spPr bwMode="ltGray">
            <a:xfrm>
              <a:off x="5470" y="1205"/>
              <a:ext cx="102" cy="156"/>
            </a:xfrm>
            <a:custGeom>
              <a:avLst/>
              <a:gdLst>
                <a:gd name="T0" fmla="*/ 102 w 102"/>
                <a:gd name="T1" fmla="*/ 0 h 156"/>
                <a:gd name="T2" fmla="*/ 0 w 102"/>
                <a:gd name="T3" fmla="*/ 6 h 156"/>
                <a:gd name="T4" fmla="*/ 30 w 102"/>
                <a:gd name="T5" fmla="*/ 72 h 156"/>
                <a:gd name="T6" fmla="*/ 30 w 102"/>
                <a:gd name="T7" fmla="*/ 156 h 156"/>
                <a:gd name="T8" fmla="*/ 72 w 102"/>
                <a:gd name="T9" fmla="*/ 156 h 156"/>
                <a:gd name="T10" fmla="*/ 72 w 102"/>
                <a:gd name="T11" fmla="*/ 66 h 156"/>
                <a:gd name="T12" fmla="*/ 102 w 102"/>
                <a:gd name="T13" fmla="*/ 0 h 156"/>
                <a:gd name="T14" fmla="*/ 102 w 102"/>
                <a:gd name="T15" fmla="*/ 0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2" h="156">
                  <a:moveTo>
                    <a:pt x="102" y="0"/>
                  </a:moveTo>
                  <a:lnTo>
                    <a:pt x="0" y="6"/>
                  </a:lnTo>
                  <a:lnTo>
                    <a:pt x="30" y="72"/>
                  </a:lnTo>
                  <a:lnTo>
                    <a:pt x="30" y="156"/>
                  </a:lnTo>
                  <a:lnTo>
                    <a:pt x="72" y="156"/>
                  </a:lnTo>
                  <a:lnTo>
                    <a:pt x="72" y="66"/>
                  </a:lnTo>
                  <a:lnTo>
                    <a:pt x="102" y="0"/>
                  </a:lnTo>
                  <a:lnTo>
                    <a:pt x="102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22" name="Freeform 20"/>
            <p:cNvSpPr>
              <a:spLocks noEditPoints="1"/>
            </p:cNvSpPr>
            <p:nvPr/>
          </p:nvSpPr>
          <p:spPr bwMode="ltGray">
            <a:xfrm>
              <a:off x="5476" y="1349"/>
              <a:ext cx="84" cy="96"/>
            </a:xfrm>
            <a:custGeom>
              <a:avLst/>
              <a:gdLst>
                <a:gd name="T0" fmla="*/ 42 w 84"/>
                <a:gd name="T1" fmla="*/ 96 h 96"/>
                <a:gd name="T2" fmla="*/ 66 w 84"/>
                <a:gd name="T3" fmla="*/ 78 h 96"/>
                <a:gd name="T4" fmla="*/ 84 w 84"/>
                <a:gd name="T5" fmla="*/ 54 h 96"/>
                <a:gd name="T6" fmla="*/ 84 w 84"/>
                <a:gd name="T7" fmla="*/ 30 h 96"/>
                <a:gd name="T8" fmla="*/ 66 w 84"/>
                <a:gd name="T9" fmla="*/ 6 h 96"/>
                <a:gd name="T10" fmla="*/ 42 w 84"/>
                <a:gd name="T11" fmla="*/ 0 h 96"/>
                <a:gd name="T12" fmla="*/ 24 w 84"/>
                <a:gd name="T13" fmla="*/ 6 h 96"/>
                <a:gd name="T14" fmla="*/ 12 w 84"/>
                <a:gd name="T15" fmla="*/ 18 h 96"/>
                <a:gd name="T16" fmla="*/ 6 w 84"/>
                <a:gd name="T17" fmla="*/ 30 h 96"/>
                <a:gd name="T18" fmla="*/ 0 w 84"/>
                <a:gd name="T19" fmla="*/ 42 h 96"/>
                <a:gd name="T20" fmla="*/ 12 w 84"/>
                <a:gd name="T21" fmla="*/ 66 h 96"/>
                <a:gd name="T22" fmla="*/ 30 w 84"/>
                <a:gd name="T23" fmla="*/ 84 h 96"/>
                <a:gd name="T24" fmla="*/ 42 w 84"/>
                <a:gd name="T25" fmla="*/ 96 h 96"/>
                <a:gd name="T26" fmla="*/ 42 w 84"/>
                <a:gd name="T27" fmla="*/ 96 h 96"/>
                <a:gd name="T28" fmla="*/ 48 w 84"/>
                <a:gd name="T29" fmla="*/ 12 h 96"/>
                <a:gd name="T30" fmla="*/ 66 w 84"/>
                <a:gd name="T31" fmla="*/ 18 h 96"/>
                <a:gd name="T32" fmla="*/ 72 w 84"/>
                <a:gd name="T33" fmla="*/ 30 h 96"/>
                <a:gd name="T34" fmla="*/ 72 w 84"/>
                <a:gd name="T35" fmla="*/ 42 h 96"/>
                <a:gd name="T36" fmla="*/ 66 w 84"/>
                <a:gd name="T37" fmla="*/ 54 h 96"/>
                <a:gd name="T38" fmla="*/ 54 w 84"/>
                <a:gd name="T39" fmla="*/ 72 h 96"/>
                <a:gd name="T40" fmla="*/ 42 w 84"/>
                <a:gd name="T41" fmla="*/ 84 h 96"/>
                <a:gd name="T42" fmla="*/ 42 w 84"/>
                <a:gd name="T43" fmla="*/ 84 h 96"/>
                <a:gd name="T44" fmla="*/ 30 w 84"/>
                <a:gd name="T45" fmla="*/ 72 h 96"/>
                <a:gd name="T46" fmla="*/ 18 w 84"/>
                <a:gd name="T47" fmla="*/ 54 h 96"/>
                <a:gd name="T48" fmla="*/ 18 w 84"/>
                <a:gd name="T49" fmla="*/ 30 h 96"/>
                <a:gd name="T50" fmla="*/ 30 w 84"/>
                <a:gd name="T51" fmla="*/ 18 h 96"/>
                <a:gd name="T52" fmla="*/ 48 w 84"/>
                <a:gd name="T53" fmla="*/ 12 h 96"/>
                <a:gd name="T54" fmla="*/ 48 w 84"/>
                <a:gd name="T55" fmla="*/ 12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84" h="96">
                  <a:moveTo>
                    <a:pt x="42" y="96"/>
                  </a:moveTo>
                  <a:lnTo>
                    <a:pt x="66" y="78"/>
                  </a:lnTo>
                  <a:lnTo>
                    <a:pt x="84" y="54"/>
                  </a:lnTo>
                  <a:lnTo>
                    <a:pt x="84" y="30"/>
                  </a:lnTo>
                  <a:lnTo>
                    <a:pt x="66" y="6"/>
                  </a:lnTo>
                  <a:lnTo>
                    <a:pt x="42" y="0"/>
                  </a:lnTo>
                  <a:lnTo>
                    <a:pt x="24" y="6"/>
                  </a:lnTo>
                  <a:lnTo>
                    <a:pt x="12" y="18"/>
                  </a:lnTo>
                  <a:lnTo>
                    <a:pt x="6" y="30"/>
                  </a:lnTo>
                  <a:lnTo>
                    <a:pt x="0" y="42"/>
                  </a:lnTo>
                  <a:lnTo>
                    <a:pt x="12" y="66"/>
                  </a:lnTo>
                  <a:lnTo>
                    <a:pt x="30" y="84"/>
                  </a:lnTo>
                  <a:lnTo>
                    <a:pt x="42" y="96"/>
                  </a:lnTo>
                  <a:lnTo>
                    <a:pt x="42" y="96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30"/>
                  </a:lnTo>
                  <a:lnTo>
                    <a:pt x="72" y="42"/>
                  </a:lnTo>
                  <a:lnTo>
                    <a:pt x="66" y="54"/>
                  </a:lnTo>
                  <a:lnTo>
                    <a:pt x="54" y="72"/>
                  </a:lnTo>
                  <a:lnTo>
                    <a:pt x="42" y="84"/>
                  </a:lnTo>
                  <a:lnTo>
                    <a:pt x="42" y="84"/>
                  </a:lnTo>
                  <a:lnTo>
                    <a:pt x="30" y="72"/>
                  </a:lnTo>
                  <a:lnTo>
                    <a:pt x="18" y="54"/>
                  </a:lnTo>
                  <a:lnTo>
                    <a:pt x="18" y="30"/>
                  </a:lnTo>
                  <a:lnTo>
                    <a:pt x="30" y="18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23" name="Freeform 21"/>
            <p:cNvSpPr>
              <a:spLocks noEditPoints="1"/>
            </p:cNvSpPr>
            <p:nvPr/>
          </p:nvSpPr>
          <p:spPr bwMode="ltGray">
            <a:xfrm>
              <a:off x="5470" y="1433"/>
              <a:ext cx="90" cy="108"/>
            </a:xfrm>
            <a:custGeom>
              <a:avLst/>
              <a:gdLst>
                <a:gd name="T0" fmla="*/ 6 w 90"/>
                <a:gd name="T1" fmla="*/ 90 h 108"/>
                <a:gd name="T2" fmla="*/ 18 w 90"/>
                <a:gd name="T3" fmla="*/ 102 h 108"/>
                <a:gd name="T4" fmla="*/ 30 w 90"/>
                <a:gd name="T5" fmla="*/ 108 h 108"/>
                <a:gd name="T6" fmla="*/ 60 w 90"/>
                <a:gd name="T7" fmla="*/ 108 h 108"/>
                <a:gd name="T8" fmla="*/ 84 w 90"/>
                <a:gd name="T9" fmla="*/ 96 h 108"/>
                <a:gd name="T10" fmla="*/ 90 w 90"/>
                <a:gd name="T11" fmla="*/ 84 h 108"/>
                <a:gd name="T12" fmla="*/ 90 w 90"/>
                <a:gd name="T13" fmla="*/ 66 h 108"/>
                <a:gd name="T14" fmla="*/ 84 w 90"/>
                <a:gd name="T15" fmla="*/ 36 h 108"/>
                <a:gd name="T16" fmla="*/ 72 w 90"/>
                <a:gd name="T17" fmla="*/ 18 h 108"/>
                <a:gd name="T18" fmla="*/ 60 w 90"/>
                <a:gd name="T19" fmla="*/ 6 h 108"/>
                <a:gd name="T20" fmla="*/ 54 w 90"/>
                <a:gd name="T21" fmla="*/ 0 h 108"/>
                <a:gd name="T22" fmla="*/ 54 w 90"/>
                <a:gd name="T23" fmla="*/ 0 h 108"/>
                <a:gd name="T24" fmla="*/ 48 w 90"/>
                <a:gd name="T25" fmla="*/ 0 h 108"/>
                <a:gd name="T26" fmla="*/ 24 w 90"/>
                <a:gd name="T27" fmla="*/ 24 h 108"/>
                <a:gd name="T28" fmla="*/ 12 w 90"/>
                <a:gd name="T29" fmla="*/ 48 h 108"/>
                <a:gd name="T30" fmla="*/ 0 w 90"/>
                <a:gd name="T31" fmla="*/ 66 h 108"/>
                <a:gd name="T32" fmla="*/ 6 w 90"/>
                <a:gd name="T33" fmla="*/ 90 h 108"/>
                <a:gd name="T34" fmla="*/ 6 w 90"/>
                <a:gd name="T35" fmla="*/ 90 h 108"/>
                <a:gd name="T36" fmla="*/ 18 w 90"/>
                <a:gd name="T37" fmla="*/ 66 h 108"/>
                <a:gd name="T38" fmla="*/ 24 w 90"/>
                <a:gd name="T39" fmla="*/ 48 h 108"/>
                <a:gd name="T40" fmla="*/ 36 w 90"/>
                <a:gd name="T41" fmla="*/ 30 h 108"/>
                <a:gd name="T42" fmla="*/ 42 w 90"/>
                <a:gd name="T43" fmla="*/ 18 h 108"/>
                <a:gd name="T44" fmla="*/ 48 w 90"/>
                <a:gd name="T45" fmla="*/ 12 h 108"/>
                <a:gd name="T46" fmla="*/ 78 w 90"/>
                <a:gd name="T47" fmla="*/ 42 h 108"/>
                <a:gd name="T48" fmla="*/ 84 w 90"/>
                <a:gd name="T49" fmla="*/ 66 h 108"/>
                <a:gd name="T50" fmla="*/ 66 w 90"/>
                <a:gd name="T51" fmla="*/ 90 h 108"/>
                <a:gd name="T52" fmla="*/ 54 w 90"/>
                <a:gd name="T53" fmla="*/ 96 h 108"/>
                <a:gd name="T54" fmla="*/ 42 w 90"/>
                <a:gd name="T55" fmla="*/ 96 h 108"/>
                <a:gd name="T56" fmla="*/ 30 w 90"/>
                <a:gd name="T57" fmla="*/ 96 h 108"/>
                <a:gd name="T58" fmla="*/ 24 w 90"/>
                <a:gd name="T59" fmla="*/ 84 h 108"/>
                <a:gd name="T60" fmla="*/ 18 w 90"/>
                <a:gd name="T61" fmla="*/ 78 h 108"/>
                <a:gd name="T62" fmla="*/ 18 w 90"/>
                <a:gd name="T63" fmla="*/ 66 h 108"/>
                <a:gd name="T64" fmla="*/ 18 w 90"/>
                <a:gd name="T65" fmla="*/ 66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90" h="108">
                  <a:moveTo>
                    <a:pt x="6" y="90"/>
                  </a:moveTo>
                  <a:lnTo>
                    <a:pt x="18" y="102"/>
                  </a:lnTo>
                  <a:lnTo>
                    <a:pt x="30" y="108"/>
                  </a:lnTo>
                  <a:lnTo>
                    <a:pt x="60" y="108"/>
                  </a:lnTo>
                  <a:lnTo>
                    <a:pt x="84" y="96"/>
                  </a:lnTo>
                  <a:lnTo>
                    <a:pt x="90" y="84"/>
                  </a:lnTo>
                  <a:lnTo>
                    <a:pt x="90" y="66"/>
                  </a:lnTo>
                  <a:lnTo>
                    <a:pt x="84" y="36"/>
                  </a:lnTo>
                  <a:lnTo>
                    <a:pt x="72" y="18"/>
                  </a:lnTo>
                  <a:lnTo>
                    <a:pt x="60" y="6"/>
                  </a:lnTo>
                  <a:lnTo>
                    <a:pt x="54" y="0"/>
                  </a:lnTo>
                  <a:lnTo>
                    <a:pt x="54" y="0"/>
                  </a:lnTo>
                  <a:lnTo>
                    <a:pt x="48" y="0"/>
                  </a:lnTo>
                  <a:lnTo>
                    <a:pt x="24" y="24"/>
                  </a:lnTo>
                  <a:lnTo>
                    <a:pt x="12" y="48"/>
                  </a:lnTo>
                  <a:lnTo>
                    <a:pt x="0" y="66"/>
                  </a:lnTo>
                  <a:lnTo>
                    <a:pt x="6" y="90"/>
                  </a:lnTo>
                  <a:lnTo>
                    <a:pt x="6" y="90"/>
                  </a:lnTo>
                  <a:close/>
                  <a:moveTo>
                    <a:pt x="18" y="66"/>
                  </a:moveTo>
                  <a:lnTo>
                    <a:pt x="24" y="48"/>
                  </a:lnTo>
                  <a:lnTo>
                    <a:pt x="36" y="30"/>
                  </a:lnTo>
                  <a:lnTo>
                    <a:pt x="42" y="18"/>
                  </a:lnTo>
                  <a:lnTo>
                    <a:pt x="48" y="12"/>
                  </a:lnTo>
                  <a:lnTo>
                    <a:pt x="78" y="42"/>
                  </a:lnTo>
                  <a:lnTo>
                    <a:pt x="84" y="66"/>
                  </a:lnTo>
                  <a:lnTo>
                    <a:pt x="66" y="90"/>
                  </a:lnTo>
                  <a:lnTo>
                    <a:pt x="54" y="96"/>
                  </a:lnTo>
                  <a:lnTo>
                    <a:pt x="42" y="96"/>
                  </a:lnTo>
                  <a:lnTo>
                    <a:pt x="30" y="96"/>
                  </a:lnTo>
                  <a:lnTo>
                    <a:pt x="24" y="84"/>
                  </a:lnTo>
                  <a:lnTo>
                    <a:pt x="18" y="78"/>
                  </a:lnTo>
                  <a:lnTo>
                    <a:pt x="18" y="66"/>
                  </a:lnTo>
                  <a:lnTo>
                    <a:pt x="18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24" name="Freeform 22"/>
            <p:cNvSpPr>
              <a:spLocks noEditPoints="1"/>
            </p:cNvSpPr>
            <p:nvPr/>
          </p:nvSpPr>
          <p:spPr bwMode="ltGray">
            <a:xfrm>
              <a:off x="5428" y="3525"/>
              <a:ext cx="66" cy="96"/>
            </a:xfrm>
            <a:custGeom>
              <a:avLst/>
              <a:gdLst>
                <a:gd name="T0" fmla="*/ 30 w 66"/>
                <a:gd name="T1" fmla="*/ 96 h 96"/>
                <a:gd name="T2" fmla="*/ 54 w 66"/>
                <a:gd name="T3" fmla="*/ 72 h 96"/>
                <a:gd name="T4" fmla="*/ 66 w 66"/>
                <a:gd name="T5" fmla="*/ 48 h 96"/>
                <a:gd name="T6" fmla="*/ 66 w 66"/>
                <a:gd name="T7" fmla="*/ 24 h 96"/>
                <a:gd name="T8" fmla="*/ 54 w 66"/>
                <a:gd name="T9" fmla="*/ 6 h 96"/>
                <a:gd name="T10" fmla="*/ 30 w 66"/>
                <a:gd name="T11" fmla="*/ 0 h 96"/>
                <a:gd name="T12" fmla="*/ 18 w 66"/>
                <a:gd name="T13" fmla="*/ 0 h 96"/>
                <a:gd name="T14" fmla="*/ 6 w 66"/>
                <a:gd name="T15" fmla="*/ 12 h 96"/>
                <a:gd name="T16" fmla="*/ 0 w 66"/>
                <a:gd name="T17" fmla="*/ 36 h 96"/>
                <a:gd name="T18" fmla="*/ 6 w 66"/>
                <a:gd name="T19" fmla="*/ 60 h 96"/>
                <a:gd name="T20" fmla="*/ 18 w 66"/>
                <a:gd name="T21" fmla="*/ 84 h 96"/>
                <a:gd name="T22" fmla="*/ 30 w 66"/>
                <a:gd name="T23" fmla="*/ 96 h 96"/>
                <a:gd name="T24" fmla="*/ 30 w 66"/>
                <a:gd name="T25" fmla="*/ 96 h 96"/>
                <a:gd name="T26" fmla="*/ 30 w 66"/>
                <a:gd name="T27" fmla="*/ 12 h 96"/>
                <a:gd name="T28" fmla="*/ 48 w 66"/>
                <a:gd name="T29" fmla="*/ 18 h 96"/>
                <a:gd name="T30" fmla="*/ 54 w 66"/>
                <a:gd name="T31" fmla="*/ 24 h 96"/>
                <a:gd name="T32" fmla="*/ 54 w 66"/>
                <a:gd name="T33" fmla="*/ 36 h 96"/>
                <a:gd name="T34" fmla="*/ 48 w 66"/>
                <a:gd name="T35" fmla="*/ 48 h 96"/>
                <a:gd name="T36" fmla="*/ 36 w 66"/>
                <a:gd name="T37" fmla="*/ 66 h 96"/>
                <a:gd name="T38" fmla="*/ 30 w 66"/>
                <a:gd name="T39" fmla="*/ 78 h 96"/>
                <a:gd name="T40" fmla="*/ 18 w 66"/>
                <a:gd name="T41" fmla="*/ 66 h 96"/>
                <a:gd name="T42" fmla="*/ 12 w 66"/>
                <a:gd name="T43" fmla="*/ 48 h 96"/>
                <a:gd name="T44" fmla="*/ 6 w 66"/>
                <a:gd name="T45" fmla="*/ 30 h 96"/>
                <a:gd name="T46" fmla="*/ 18 w 66"/>
                <a:gd name="T47" fmla="*/ 12 h 96"/>
                <a:gd name="T48" fmla="*/ 30 w 66"/>
                <a:gd name="T49" fmla="*/ 12 h 96"/>
                <a:gd name="T50" fmla="*/ 30 w 66"/>
                <a:gd name="T51" fmla="*/ 12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66" h="96">
                  <a:moveTo>
                    <a:pt x="30" y="96"/>
                  </a:moveTo>
                  <a:lnTo>
                    <a:pt x="54" y="72"/>
                  </a:lnTo>
                  <a:lnTo>
                    <a:pt x="66" y="48"/>
                  </a:lnTo>
                  <a:lnTo>
                    <a:pt x="66" y="24"/>
                  </a:lnTo>
                  <a:lnTo>
                    <a:pt x="54" y="6"/>
                  </a:lnTo>
                  <a:lnTo>
                    <a:pt x="30" y="0"/>
                  </a:lnTo>
                  <a:lnTo>
                    <a:pt x="18" y="0"/>
                  </a:lnTo>
                  <a:lnTo>
                    <a:pt x="6" y="12"/>
                  </a:lnTo>
                  <a:lnTo>
                    <a:pt x="0" y="36"/>
                  </a:lnTo>
                  <a:lnTo>
                    <a:pt x="6" y="60"/>
                  </a:lnTo>
                  <a:lnTo>
                    <a:pt x="18" y="84"/>
                  </a:lnTo>
                  <a:lnTo>
                    <a:pt x="30" y="96"/>
                  </a:lnTo>
                  <a:lnTo>
                    <a:pt x="30" y="96"/>
                  </a:lnTo>
                  <a:close/>
                  <a:moveTo>
                    <a:pt x="30" y="12"/>
                  </a:moveTo>
                  <a:lnTo>
                    <a:pt x="48" y="18"/>
                  </a:lnTo>
                  <a:lnTo>
                    <a:pt x="54" y="24"/>
                  </a:lnTo>
                  <a:lnTo>
                    <a:pt x="54" y="36"/>
                  </a:lnTo>
                  <a:lnTo>
                    <a:pt x="48" y="48"/>
                  </a:lnTo>
                  <a:lnTo>
                    <a:pt x="36" y="66"/>
                  </a:lnTo>
                  <a:lnTo>
                    <a:pt x="30" y="78"/>
                  </a:lnTo>
                  <a:lnTo>
                    <a:pt x="18" y="66"/>
                  </a:lnTo>
                  <a:lnTo>
                    <a:pt x="12" y="48"/>
                  </a:lnTo>
                  <a:lnTo>
                    <a:pt x="6" y="30"/>
                  </a:lnTo>
                  <a:lnTo>
                    <a:pt x="18" y="12"/>
                  </a:lnTo>
                  <a:lnTo>
                    <a:pt x="30" y="12"/>
                  </a:lnTo>
                  <a:lnTo>
                    <a:pt x="30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25" name="Freeform 23"/>
            <p:cNvSpPr>
              <a:spLocks/>
            </p:cNvSpPr>
            <p:nvPr/>
          </p:nvSpPr>
          <p:spPr bwMode="ltGray">
            <a:xfrm>
              <a:off x="3017" y="1127"/>
              <a:ext cx="2603" cy="444"/>
            </a:xfrm>
            <a:custGeom>
              <a:avLst/>
              <a:gdLst>
                <a:gd name="T0" fmla="*/ 2577 w 2594"/>
                <a:gd name="T1" fmla="*/ 0 h 444"/>
                <a:gd name="T2" fmla="*/ 2594 w 2594"/>
                <a:gd name="T3" fmla="*/ 72 h 444"/>
                <a:gd name="T4" fmla="*/ 6 w 2594"/>
                <a:gd name="T5" fmla="*/ 444 h 444"/>
                <a:gd name="T6" fmla="*/ 0 w 2594"/>
                <a:gd name="T7" fmla="*/ 396 h 444"/>
                <a:gd name="T8" fmla="*/ 1225 w 2594"/>
                <a:gd name="T9" fmla="*/ 96 h 444"/>
                <a:gd name="T10" fmla="*/ 1351 w 2594"/>
                <a:gd name="T11" fmla="*/ 78 h 444"/>
                <a:gd name="T12" fmla="*/ 2577 w 2594"/>
                <a:gd name="T13" fmla="*/ 0 h 444"/>
                <a:gd name="T14" fmla="*/ 2577 w 2594"/>
                <a:gd name="T15" fmla="*/ 0 h 4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94" h="444">
                  <a:moveTo>
                    <a:pt x="2577" y="0"/>
                  </a:moveTo>
                  <a:lnTo>
                    <a:pt x="2594" y="72"/>
                  </a:lnTo>
                  <a:lnTo>
                    <a:pt x="6" y="444"/>
                  </a:lnTo>
                  <a:lnTo>
                    <a:pt x="0" y="396"/>
                  </a:lnTo>
                  <a:lnTo>
                    <a:pt x="1225" y="96"/>
                  </a:lnTo>
                  <a:lnTo>
                    <a:pt x="1351" y="78"/>
                  </a:lnTo>
                  <a:lnTo>
                    <a:pt x="2577" y="0"/>
                  </a:lnTo>
                  <a:lnTo>
                    <a:pt x="2577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26" name="Freeform 24"/>
            <p:cNvSpPr>
              <a:spLocks noEditPoints="1"/>
            </p:cNvSpPr>
            <p:nvPr/>
          </p:nvSpPr>
          <p:spPr bwMode="ltGray">
            <a:xfrm>
              <a:off x="2934" y="3773"/>
              <a:ext cx="84" cy="95"/>
            </a:xfrm>
            <a:custGeom>
              <a:avLst/>
              <a:gdLst>
                <a:gd name="T0" fmla="*/ 36 w 84"/>
                <a:gd name="T1" fmla="*/ 95 h 95"/>
                <a:gd name="T2" fmla="*/ 60 w 84"/>
                <a:gd name="T3" fmla="*/ 77 h 95"/>
                <a:gd name="T4" fmla="*/ 78 w 84"/>
                <a:gd name="T5" fmla="*/ 53 h 95"/>
                <a:gd name="T6" fmla="*/ 84 w 84"/>
                <a:gd name="T7" fmla="*/ 42 h 95"/>
                <a:gd name="T8" fmla="*/ 84 w 84"/>
                <a:gd name="T9" fmla="*/ 30 h 95"/>
                <a:gd name="T10" fmla="*/ 72 w 84"/>
                <a:gd name="T11" fmla="*/ 6 h 95"/>
                <a:gd name="T12" fmla="*/ 42 w 84"/>
                <a:gd name="T13" fmla="*/ 0 h 95"/>
                <a:gd name="T14" fmla="*/ 30 w 84"/>
                <a:gd name="T15" fmla="*/ 0 h 95"/>
                <a:gd name="T16" fmla="*/ 12 w 84"/>
                <a:gd name="T17" fmla="*/ 12 h 95"/>
                <a:gd name="T18" fmla="*/ 0 w 84"/>
                <a:gd name="T19" fmla="*/ 24 h 95"/>
                <a:gd name="T20" fmla="*/ 0 w 84"/>
                <a:gd name="T21" fmla="*/ 36 h 95"/>
                <a:gd name="T22" fmla="*/ 6 w 84"/>
                <a:gd name="T23" fmla="*/ 59 h 95"/>
                <a:gd name="T24" fmla="*/ 24 w 84"/>
                <a:gd name="T25" fmla="*/ 83 h 95"/>
                <a:gd name="T26" fmla="*/ 36 w 84"/>
                <a:gd name="T27" fmla="*/ 95 h 95"/>
                <a:gd name="T28" fmla="*/ 36 w 84"/>
                <a:gd name="T29" fmla="*/ 95 h 95"/>
                <a:gd name="T30" fmla="*/ 48 w 84"/>
                <a:gd name="T31" fmla="*/ 12 h 95"/>
                <a:gd name="T32" fmla="*/ 66 w 84"/>
                <a:gd name="T33" fmla="*/ 18 h 95"/>
                <a:gd name="T34" fmla="*/ 72 w 84"/>
                <a:gd name="T35" fmla="*/ 30 h 95"/>
                <a:gd name="T36" fmla="*/ 72 w 84"/>
                <a:gd name="T37" fmla="*/ 42 h 95"/>
                <a:gd name="T38" fmla="*/ 66 w 84"/>
                <a:gd name="T39" fmla="*/ 53 h 95"/>
                <a:gd name="T40" fmla="*/ 48 w 84"/>
                <a:gd name="T41" fmla="*/ 71 h 95"/>
                <a:gd name="T42" fmla="*/ 42 w 84"/>
                <a:gd name="T43" fmla="*/ 77 h 95"/>
                <a:gd name="T44" fmla="*/ 36 w 84"/>
                <a:gd name="T45" fmla="*/ 77 h 95"/>
                <a:gd name="T46" fmla="*/ 24 w 84"/>
                <a:gd name="T47" fmla="*/ 65 h 95"/>
                <a:gd name="T48" fmla="*/ 18 w 84"/>
                <a:gd name="T49" fmla="*/ 48 h 95"/>
                <a:gd name="T50" fmla="*/ 18 w 84"/>
                <a:gd name="T51" fmla="*/ 30 h 95"/>
                <a:gd name="T52" fmla="*/ 30 w 84"/>
                <a:gd name="T53" fmla="*/ 12 h 95"/>
                <a:gd name="T54" fmla="*/ 48 w 84"/>
                <a:gd name="T55" fmla="*/ 12 h 95"/>
                <a:gd name="T56" fmla="*/ 48 w 84"/>
                <a:gd name="T57" fmla="*/ 12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84" h="95">
                  <a:moveTo>
                    <a:pt x="36" y="95"/>
                  </a:moveTo>
                  <a:lnTo>
                    <a:pt x="60" y="77"/>
                  </a:lnTo>
                  <a:lnTo>
                    <a:pt x="78" y="53"/>
                  </a:lnTo>
                  <a:lnTo>
                    <a:pt x="84" y="42"/>
                  </a:lnTo>
                  <a:lnTo>
                    <a:pt x="84" y="30"/>
                  </a:lnTo>
                  <a:lnTo>
                    <a:pt x="72" y="6"/>
                  </a:lnTo>
                  <a:lnTo>
                    <a:pt x="42" y="0"/>
                  </a:lnTo>
                  <a:lnTo>
                    <a:pt x="30" y="0"/>
                  </a:lnTo>
                  <a:lnTo>
                    <a:pt x="12" y="12"/>
                  </a:lnTo>
                  <a:lnTo>
                    <a:pt x="0" y="24"/>
                  </a:lnTo>
                  <a:lnTo>
                    <a:pt x="0" y="36"/>
                  </a:lnTo>
                  <a:lnTo>
                    <a:pt x="6" y="59"/>
                  </a:lnTo>
                  <a:lnTo>
                    <a:pt x="24" y="83"/>
                  </a:lnTo>
                  <a:lnTo>
                    <a:pt x="36" y="95"/>
                  </a:lnTo>
                  <a:lnTo>
                    <a:pt x="36" y="95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30"/>
                  </a:lnTo>
                  <a:lnTo>
                    <a:pt x="72" y="42"/>
                  </a:lnTo>
                  <a:lnTo>
                    <a:pt x="66" y="53"/>
                  </a:lnTo>
                  <a:lnTo>
                    <a:pt x="48" y="71"/>
                  </a:lnTo>
                  <a:lnTo>
                    <a:pt x="42" y="77"/>
                  </a:lnTo>
                  <a:lnTo>
                    <a:pt x="36" y="77"/>
                  </a:lnTo>
                  <a:lnTo>
                    <a:pt x="24" y="65"/>
                  </a:lnTo>
                  <a:lnTo>
                    <a:pt x="18" y="48"/>
                  </a:lnTo>
                  <a:lnTo>
                    <a:pt x="18" y="30"/>
                  </a:lnTo>
                  <a:lnTo>
                    <a:pt x="30" y="12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27" name="Freeform 25"/>
            <p:cNvSpPr>
              <a:spLocks noEditPoints="1"/>
            </p:cNvSpPr>
            <p:nvPr/>
          </p:nvSpPr>
          <p:spPr bwMode="ltGray">
            <a:xfrm>
              <a:off x="3779" y="3872"/>
              <a:ext cx="90" cy="108"/>
            </a:xfrm>
            <a:custGeom>
              <a:avLst/>
              <a:gdLst>
                <a:gd name="T0" fmla="*/ 12 w 90"/>
                <a:gd name="T1" fmla="*/ 96 h 108"/>
                <a:gd name="T2" fmla="*/ 24 w 90"/>
                <a:gd name="T3" fmla="*/ 108 h 108"/>
                <a:gd name="T4" fmla="*/ 42 w 90"/>
                <a:gd name="T5" fmla="*/ 108 h 108"/>
                <a:gd name="T6" fmla="*/ 66 w 90"/>
                <a:gd name="T7" fmla="*/ 102 h 108"/>
                <a:gd name="T8" fmla="*/ 84 w 90"/>
                <a:gd name="T9" fmla="*/ 78 h 108"/>
                <a:gd name="T10" fmla="*/ 90 w 90"/>
                <a:gd name="T11" fmla="*/ 66 h 108"/>
                <a:gd name="T12" fmla="*/ 84 w 90"/>
                <a:gd name="T13" fmla="*/ 48 h 108"/>
                <a:gd name="T14" fmla="*/ 66 w 90"/>
                <a:gd name="T15" fmla="*/ 24 h 108"/>
                <a:gd name="T16" fmla="*/ 48 w 90"/>
                <a:gd name="T17" fmla="*/ 12 h 108"/>
                <a:gd name="T18" fmla="*/ 36 w 90"/>
                <a:gd name="T19" fmla="*/ 0 h 108"/>
                <a:gd name="T20" fmla="*/ 30 w 90"/>
                <a:gd name="T21" fmla="*/ 0 h 108"/>
                <a:gd name="T22" fmla="*/ 30 w 90"/>
                <a:gd name="T23" fmla="*/ 0 h 108"/>
                <a:gd name="T24" fmla="*/ 24 w 90"/>
                <a:gd name="T25" fmla="*/ 0 h 108"/>
                <a:gd name="T26" fmla="*/ 12 w 90"/>
                <a:gd name="T27" fmla="*/ 30 h 108"/>
                <a:gd name="T28" fmla="*/ 0 w 90"/>
                <a:gd name="T29" fmla="*/ 54 h 108"/>
                <a:gd name="T30" fmla="*/ 0 w 90"/>
                <a:gd name="T31" fmla="*/ 78 h 108"/>
                <a:gd name="T32" fmla="*/ 12 w 90"/>
                <a:gd name="T33" fmla="*/ 96 h 108"/>
                <a:gd name="T34" fmla="*/ 12 w 90"/>
                <a:gd name="T35" fmla="*/ 96 h 108"/>
                <a:gd name="T36" fmla="*/ 12 w 90"/>
                <a:gd name="T37" fmla="*/ 72 h 108"/>
                <a:gd name="T38" fmla="*/ 18 w 90"/>
                <a:gd name="T39" fmla="*/ 54 h 108"/>
                <a:gd name="T40" fmla="*/ 24 w 90"/>
                <a:gd name="T41" fmla="*/ 36 h 108"/>
                <a:gd name="T42" fmla="*/ 30 w 90"/>
                <a:gd name="T43" fmla="*/ 18 h 108"/>
                <a:gd name="T44" fmla="*/ 30 w 90"/>
                <a:gd name="T45" fmla="*/ 12 h 108"/>
                <a:gd name="T46" fmla="*/ 48 w 90"/>
                <a:gd name="T47" fmla="*/ 24 h 108"/>
                <a:gd name="T48" fmla="*/ 66 w 90"/>
                <a:gd name="T49" fmla="*/ 36 h 108"/>
                <a:gd name="T50" fmla="*/ 78 w 90"/>
                <a:gd name="T51" fmla="*/ 54 h 108"/>
                <a:gd name="T52" fmla="*/ 78 w 90"/>
                <a:gd name="T53" fmla="*/ 72 h 108"/>
                <a:gd name="T54" fmla="*/ 72 w 90"/>
                <a:gd name="T55" fmla="*/ 84 h 108"/>
                <a:gd name="T56" fmla="*/ 48 w 90"/>
                <a:gd name="T57" fmla="*/ 96 h 108"/>
                <a:gd name="T58" fmla="*/ 36 w 90"/>
                <a:gd name="T59" fmla="*/ 96 h 108"/>
                <a:gd name="T60" fmla="*/ 24 w 90"/>
                <a:gd name="T61" fmla="*/ 90 h 108"/>
                <a:gd name="T62" fmla="*/ 18 w 90"/>
                <a:gd name="T63" fmla="*/ 84 h 108"/>
                <a:gd name="T64" fmla="*/ 12 w 90"/>
                <a:gd name="T65" fmla="*/ 72 h 108"/>
                <a:gd name="T66" fmla="*/ 12 w 90"/>
                <a:gd name="T67" fmla="*/ 72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0" h="108">
                  <a:moveTo>
                    <a:pt x="12" y="96"/>
                  </a:moveTo>
                  <a:lnTo>
                    <a:pt x="24" y="108"/>
                  </a:lnTo>
                  <a:lnTo>
                    <a:pt x="42" y="108"/>
                  </a:lnTo>
                  <a:lnTo>
                    <a:pt x="66" y="102"/>
                  </a:lnTo>
                  <a:lnTo>
                    <a:pt x="84" y="78"/>
                  </a:lnTo>
                  <a:lnTo>
                    <a:pt x="90" y="66"/>
                  </a:lnTo>
                  <a:lnTo>
                    <a:pt x="84" y="48"/>
                  </a:lnTo>
                  <a:lnTo>
                    <a:pt x="66" y="24"/>
                  </a:lnTo>
                  <a:lnTo>
                    <a:pt x="48" y="12"/>
                  </a:lnTo>
                  <a:lnTo>
                    <a:pt x="36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24" y="0"/>
                  </a:lnTo>
                  <a:lnTo>
                    <a:pt x="12" y="30"/>
                  </a:lnTo>
                  <a:lnTo>
                    <a:pt x="0" y="54"/>
                  </a:lnTo>
                  <a:lnTo>
                    <a:pt x="0" y="78"/>
                  </a:lnTo>
                  <a:lnTo>
                    <a:pt x="12" y="96"/>
                  </a:lnTo>
                  <a:lnTo>
                    <a:pt x="12" y="96"/>
                  </a:lnTo>
                  <a:close/>
                  <a:moveTo>
                    <a:pt x="12" y="72"/>
                  </a:moveTo>
                  <a:lnTo>
                    <a:pt x="18" y="54"/>
                  </a:lnTo>
                  <a:lnTo>
                    <a:pt x="24" y="36"/>
                  </a:lnTo>
                  <a:lnTo>
                    <a:pt x="30" y="18"/>
                  </a:lnTo>
                  <a:lnTo>
                    <a:pt x="30" y="12"/>
                  </a:lnTo>
                  <a:lnTo>
                    <a:pt x="48" y="24"/>
                  </a:lnTo>
                  <a:lnTo>
                    <a:pt x="66" y="36"/>
                  </a:lnTo>
                  <a:lnTo>
                    <a:pt x="78" y="54"/>
                  </a:lnTo>
                  <a:lnTo>
                    <a:pt x="78" y="72"/>
                  </a:lnTo>
                  <a:lnTo>
                    <a:pt x="72" y="84"/>
                  </a:lnTo>
                  <a:lnTo>
                    <a:pt x="48" y="96"/>
                  </a:lnTo>
                  <a:lnTo>
                    <a:pt x="36" y="96"/>
                  </a:lnTo>
                  <a:lnTo>
                    <a:pt x="24" y="90"/>
                  </a:lnTo>
                  <a:lnTo>
                    <a:pt x="18" y="84"/>
                  </a:lnTo>
                  <a:lnTo>
                    <a:pt x="12" y="72"/>
                  </a:lnTo>
                  <a:lnTo>
                    <a:pt x="12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28" name="Freeform 26"/>
            <p:cNvSpPr>
              <a:spLocks noEditPoints="1"/>
            </p:cNvSpPr>
            <p:nvPr/>
          </p:nvSpPr>
          <p:spPr bwMode="ltGray">
            <a:xfrm>
              <a:off x="2400" y="3872"/>
              <a:ext cx="72" cy="90"/>
            </a:xfrm>
            <a:custGeom>
              <a:avLst/>
              <a:gdLst>
                <a:gd name="T0" fmla="*/ 71 w 71"/>
                <a:gd name="T1" fmla="*/ 90 h 90"/>
                <a:gd name="T2" fmla="*/ 71 w 71"/>
                <a:gd name="T3" fmla="*/ 60 h 90"/>
                <a:gd name="T4" fmla="*/ 71 w 71"/>
                <a:gd name="T5" fmla="*/ 36 h 90"/>
                <a:gd name="T6" fmla="*/ 60 w 71"/>
                <a:gd name="T7" fmla="*/ 12 h 90"/>
                <a:gd name="T8" fmla="*/ 36 w 71"/>
                <a:gd name="T9" fmla="*/ 0 h 90"/>
                <a:gd name="T10" fmla="*/ 12 w 71"/>
                <a:gd name="T11" fmla="*/ 12 h 90"/>
                <a:gd name="T12" fmla="*/ 0 w 71"/>
                <a:gd name="T13" fmla="*/ 36 h 90"/>
                <a:gd name="T14" fmla="*/ 6 w 71"/>
                <a:gd name="T15" fmla="*/ 60 h 90"/>
                <a:gd name="T16" fmla="*/ 30 w 71"/>
                <a:gd name="T17" fmla="*/ 78 h 90"/>
                <a:gd name="T18" fmla="*/ 54 w 71"/>
                <a:gd name="T19" fmla="*/ 90 h 90"/>
                <a:gd name="T20" fmla="*/ 71 w 71"/>
                <a:gd name="T21" fmla="*/ 90 h 90"/>
                <a:gd name="T22" fmla="*/ 71 w 71"/>
                <a:gd name="T23" fmla="*/ 90 h 90"/>
                <a:gd name="T24" fmla="*/ 24 w 71"/>
                <a:gd name="T25" fmla="*/ 18 h 90"/>
                <a:gd name="T26" fmla="*/ 42 w 71"/>
                <a:gd name="T27" fmla="*/ 18 h 90"/>
                <a:gd name="T28" fmla="*/ 54 w 71"/>
                <a:gd name="T29" fmla="*/ 18 h 90"/>
                <a:gd name="T30" fmla="*/ 60 w 71"/>
                <a:gd name="T31" fmla="*/ 42 h 90"/>
                <a:gd name="T32" fmla="*/ 60 w 71"/>
                <a:gd name="T33" fmla="*/ 66 h 90"/>
                <a:gd name="T34" fmla="*/ 60 w 71"/>
                <a:gd name="T35" fmla="*/ 72 h 90"/>
                <a:gd name="T36" fmla="*/ 60 w 71"/>
                <a:gd name="T37" fmla="*/ 78 h 90"/>
                <a:gd name="T38" fmla="*/ 42 w 71"/>
                <a:gd name="T39" fmla="*/ 72 h 90"/>
                <a:gd name="T40" fmla="*/ 24 w 71"/>
                <a:gd name="T41" fmla="*/ 66 h 90"/>
                <a:gd name="T42" fmla="*/ 12 w 71"/>
                <a:gd name="T43" fmla="*/ 48 h 90"/>
                <a:gd name="T44" fmla="*/ 12 w 71"/>
                <a:gd name="T45" fmla="*/ 30 h 90"/>
                <a:gd name="T46" fmla="*/ 24 w 71"/>
                <a:gd name="T47" fmla="*/ 18 h 90"/>
                <a:gd name="T48" fmla="*/ 24 w 71"/>
                <a:gd name="T49" fmla="*/ 18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71" h="90">
                  <a:moveTo>
                    <a:pt x="71" y="90"/>
                  </a:moveTo>
                  <a:lnTo>
                    <a:pt x="71" y="60"/>
                  </a:lnTo>
                  <a:lnTo>
                    <a:pt x="71" y="36"/>
                  </a:lnTo>
                  <a:lnTo>
                    <a:pt x="60" y="12"/>
                  </a:lnTo>
                  <a:lnTo>
                    <a:pt x="36" y="0"/>
                  </a:lnTo>
                  <a:lnTo>
                    <a:pt x="12" y="12"/>
                  </a:lnTo>
                  <a:lnTo>
                    <a:pt x="0" y="36"/>
                  </a:lnTo>
                  <a:lnTo>
                    <a:pt x="6" y="60"/>
                  </a:lnTo>
                  <a:lnTo>
                    <a:pt x="30" y="78"/>
                  </a:lnTo>
                  <a:lnTo>
                    <a:pt x="54" y="90"/>
                  </a:lnTo>
                  <a:lnTo>
                    <a:pt x="71" y="90"/>
                  </a:lnTo>
                  <a:lnTo>
                    <a:pt x="71" y="90"/>
                  </a:lnTo>
                  <a:close/>
                  <a:moveTo>
                    <a:pt x="24" y="18"/>
                  </a:moveTo>
                  <a:lnTo>
                    <a:pt x="42" y="18"/>
                  </a:lnTo>
                  <a:lnTo>
                    <a:pt x="54" y="18"/>
                  </a:lnTo>
                  <a:lnTo>
                    <a:pt x="60" y="42"/>
                  </a:lnTo>
                  <a:lnTo>
                    <a:pt x="60" y="66"/>
                  </a:lnTo>
                  <a:lnTo>
                    <a:pt x="60" y="72"/>
                  </a:lnTo>
                  <a:lnTo>
                    <a:pt x="60" y="78"/>
                  </a:lnTo>
                  <a:lnTo>
                    <a:pt x="42" y="72"/>
                  </a:lnTo>
                  <a:lnTo>
                    <a:pt x="24" y="66"/>
                  </a:lnTo>
                  <a:lnTo>
                    <a:pt x="12" y="48"/>
                  </a:lnTo>
                  <a:lnTo>
                    <a:pt x="12" y="30"/>
                  </a:lnTo>
                  <a:lnTo>
                    <a:pt x="24" y="18"/>
                  </a:lnTo>
                  <a:lnTo>
                    <a:pt x="24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29" name="Oval 27"/>
            <p:cNvSpPr>
              <a:spLocks noChangeArrowheads="1"/>
            </p:cNvSpPr>
            <p:nvPr/>
          </p:nvSpPr>
          <p:spPr bwMode="ltGray">
            <a:xfrm>
              <a:off x="2444" y="3838"/>
              <a:ext cx="1380" cy="389"/>
            </a:xfrm>
            <a:prstGeom prst="ellipse">
              <a:avLst/>
            </a:pr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30" name="Oval 28"/>
            <p:cNvSpPr>
              <a:spLocks noChangeArrowheads="1"/>
            </p:cNvSpPr>
            <p:nvPr/>
          </p:nvSpPr>
          <p:spPr bwMode="ltGray">
            <a:xfrm>
              <a:off x="2394" y="3834"/>
              <a:ext cx="1502" cy="288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31" name="Oval 29"/>
            <p:cNvSpPr>
              <a:spLocks noChangeArrowheads="1"/>
            </p:cNvSpPr>
            <p:nvPr/>
          </p:nvSpPr>
          <p:spPr bwMode="ltGray">
            <a:xfrm>
              <a:off x="2441" y="3860"/>
              <a:ext cx="1425" cy="22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32" name="Freeform 30"/>
            <p:cNvSpPr>
              <a:spLocks noEditPoints="1"/>
            </p:cNvSpPr>
            <p:nvPr/>
          </p:nvSpPr>
          <p:spPr bwMode="ltGray">
            <a:xfrm>
              <a:off x="3743" y="3788"/>
              <a:ext cx="90" cy="96"/>
            </a:xfrm>
            <a:custGeom>
              <a:avLst/>
              <a:gdLst>
                <a:gd name="T0" fmla="*/ 66 w 90"/>
                <a:gd name="T1" fmla="*/ 96 h 96"/>
                <a:gd name="T2" fmla="*/ 78 w 90"/>
                <a:gd name="T3" fmla="*/ 66 h 96"/>
                <a:gd name="T4" fmla="*/ 90 w 90"/>
                <a:gd name="T5" fmla="*/ 42 h 96"/>
                <a:gd name="T6" fmla="*/ 78 w 90"/>
                <a:gd name="T7" fmla="*/ 18 h 96"/>
                <a:gd name="T8" fmla="*/ 60 w 90"/>
                <a:gd name="T9" fmla="*/ 0 h 96"/>
                <a:gd name="T10" fmla="*/ 30 w 90"/>
                <a:gd name="T11" fmla="*/ 6 h 96"/>
                <a:gd name="T12" fmla="*/ 18 w 90"/>
                <a:gd name="T13" fmla="*/ 18 h 96"/>
                <a:gd name="T14" fmla="*/ 6 w 90"/>
                <a:gd name="T15" fmla="*/ 30 h 96"/>
                <a:gd name="T16" fmla="*/ 0 w 90"/>
                <a:gd name="T17" fmla="*/ 42 h 96"/>
                <a:gd name="T18" fmla="*/ 6 w 90"/>
                <a:gd name="T19" fmla="*/ 60 h 96"/>
                <a:gd name="T20" fmla="*/ 24 w 90"/>
                <a:gd name="T21" fmla="*/ 78 h 96"/>
                <a:gd name="T22" fmla="*/ 48 w 90"/>
                <a:gd name="T23" fmla="*/ 90 h 96"/>
                <a:gd name="T24" fmla="*/ 66 w 90"/>
                <a:gd name="T25" fmla="*/ 96 h 96"/>
                <a:gd name="T26" fmla="*/ 66 w 90"/>
                <a:gd name="T27" fmla="*/ 96 h 96"/>
                <a:gd name="T28" fmla="*/ 42 w 90"/>
                <a:gd name="T29" fmla="*/ 18 h 96"/>
                <a:gd name="T30" fmla="*/ 60 w 90"/>
                <a:gd name="T31" fmla="*/ 18 h 96"/>
                <a:gd name="T32" fmla="*/ 72 w 90"/>
                <a:gd name="T33" fmla="*/ 24 h 96"/>
                <a:gd name="T34" fmla="*/ 72 w 90"/>
                <a:gd name="T35" fmla="*/ 36 h 96"/>
                <a:gd name="T36" fmla="*/ 72 w 90"/>
                <a:gd name="T37" fmla="*/ 48 h 96"/>
                <a:gd name="T38" fmla="*/ 66 w 90"/>
                <a:gd name="T39" fmla="*/ 72 h 96"/>
                <a:gd name="T40" fmla="*/ 60 w 90"/>
                <a:gd name="T41" fmla="*/ 78 h 96"/>
                <a:gd name="T42" fmla="*/ 60 w 90"/>
                <a:gd name="T43" fmla="*/ 84 h 96"/>
                <a:gd name="T44" fmla="*/ 42 w 90"/>
                <a:gd name="T45" fmla="*/ 72 h 96"/>
                <a:gd name="T46" fmla="*/ 30 w 90"/>
                <a:gd name="T47" fmla="*/ 66 h 96"/>
                <a:gd name="T48" fmla="*/ 18 w 90"/>
                <a:gd name="T49" fmla="*/ 42 h 96"/>
                <a:gd name="T50" fmla="*/ 24 w 90"/>
                <a:gd name="T51" fmla="*/ 30 h 96"/>
                <a:gd name="T52" fmla="*/ 42 w 90"/>
                <a:gd name="T53" fmla="*/ 18 h 96"/>
                <a:gd name="T54" fmla="*/ 42 w 90"/>
                <a:gd name="T55" fmla="*/ 18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90" h="96">
                  <a:moveTo>
                    <a:pt x="66" y="96"/>
                  </a:moveTo>
                  <a:lnTo>
                    <a:pt x="78" y="66"/>
                  </a:lnTo>
                  <a:lnTo>
                    <a:pt x="90" y="42"/>
                  </a:lnTo>
                  <a:lnTo>
                    <a:pt x="78" y="18"/>
                  </a:lnTo>
                  <a:lnTo>
                    <a:pt x="60" y="0"/>
                  </a:lnTo>
                  <a:lnTo>
                    <a:pt x="30" y="6"/>
                  </a:lnTo>
                  <a:lnTo>
                    <a:pt x="18" y="18"/>
                  </a:lnTo>
                  <a:lnTo>
                    <a:pt x="6" y="30"/>
                  </a:lnTo>
                  <a:lnTo>
                    <a:pt x="0" y="42"/>
                  </a:lnTo>
                  <a:lnTo>
                    <a:pt x="6" y="60"/>
                  </a:lnTo>
                  <a:lnTo>
                    <a:pt x="24" y="78"/>
                  </a:lnTo>
                  <a:lnTo>
                    <a:pt x="48" y="90"/>
                  </a:lnTo>
                  <a:lnTo>
                    <a:pt x="66" y="96"/>
                  </a:lnTo>
                  <a:lnTo>
                    <a:pt x="66" y="96"/>
                  </a:lnTo>
                  <a:close/>
                  <a:moveTo>
                    <a:pt x="42" y="18"/>
                  </a:moveTo>
                  <a:lnTo>
                    <a:pt x="60" y="18"/>
                  </a:lnTo>
                  <a:lnTo>
                    <a:pt x="72" y="24"/>
                  </a:lnTo>
                  <a:lnTo>
                    <a:pt x="72" y="36"/>
                  </a:lnTo>
                  <a:lnTo>
                    <a:pt x="72" y="48"/>
                  </a:lnTo>
                  <a:lnTo>
                    <a:pt x="66" y="72"/>
                  </a:lnTo>
                  <a:lnTo>
                    <a:pt x="60" y="78"/>
                  </a:lnTo>
                  <a:lnTo>
                    <a:pt x="60" y="84"/>
                  </a:lnTo>
                  <a:lnTo>
                    <a:pt x="42" y="72"/>
                  </a:lnTo>
                  <a:lnTo>
                    <a:pt x="30" y="66"/>
                  </a:lnTo>
                  <a:lnTo>
                    <a:pt x="18" y="42"/>
                  </a:lnTo>
                  <a:lnTo>
                    <a:pt x="24" y="30"/>
                  </a:lnTo>
                  <a:lnTo>
                    <a:pt x="42" y="18"/>
                  </a:lnTo>
                  <a:lnTo>
                    <a:pt x="42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33" name="Freeform 31"/>
            <p:cNvSpPr>
              <a:spLocks noEditPoints="1"/>
            </p:cNvSpPr>
            <p:nvPr/>
          </p:nvSpPr>
          <p:spPr bwMode="ltGray">
            <a:xfrm>
              <a:off x="5422" y="3603"/>
              <a:ext cx="72" cy="108"/>
            </a:xfrm>
            <a:custGeom>
              <a:avLst/>
              <a:gdLst>
                <a:gd name="T0" fmla="*/ 0 w 72"/>
                <a:gd name="T1" fmla="*/ 90 h 108"/>
                <a:gd name="T2" fmla="*/ 12 w 72"/>
                <a:gd name="T3" fmla="*/ 102 h 108"/>
                <a:gd name="T4" fmla="*/ 24 w 72"/>
                <a:gd name="T5" fmla="*/ 108 h 108"/>
                <a:gd name="T6" fmla="*/ 48 w 72"/>
                <a:gd name="T7" fmla="*/ 108 h 108"/>
                <a:gd name="T8" fmla="*/ 66 w 72"/>
                <a:gd name="T9" fmla="*/ 96 h 108"/>
                <a:gd name="T10" fmla="*/ 72 w 72"/>
                <a:gd name="T11" fmla="*/ 66 h 108"/>
                <a:gd name="T12" fmla="*/ 66 w 72"/>
                <a:gd name="T13" fmla="*/ 42 h 108"/>
                <a:gd name="T14" fmla="*/ 60 w 72"/>
                <a:gd name="T15" fmla="*/ 18 h 108"/>
                <a:gd name="T16" fmla="*/ 48 w 72"/>
                <a:gd name="T17" fmla="*/ 6 h 108"/>
                <a:gd name="T18" fmla="*/ 42 w 72"/>
                <a:gd name="T19" fmla="*/ 0 h 108"/>
                <a:gd name="T20" fmla="*/ 42 w 72"/>
                <a:gd name="T21" fmla="*/ 0 h 108"/>
                <a:gd name="T22" fmla="*/ 36 w 72"/>
                <a:gd name="T23" fmla="*/ 0 h 108"/>
                <a:gd name="T24" fmla="*/ 18 w 72"/>
                <a:gd name="T25" fmla="*/ 24 h 108"/>
                <a:gd name="T26" fmla="*/ 6 w 72"/>
                <a:gd name="T27" fmla="*/ 48 h 108"/>
                <a:gd name="T28" fmla="*/ 0 w 72"/>
                <a:gd name="T29" fmla="*/ 66 h 108"/>
                <a:gd name="T30" fmla="*/ 0 w 72"/>
                <a:gd name="T31" fmla="*/ 90 h 108"/>
                <a:gd name="T32" fmla="*/ 0 w 72"/>
                <a:gd name="T33" fmla="*/ 90 h 108"/>
                <a:gd name="T34" fmla="*/ 12 w 72"/>
                <a:gd name="T35" fmla="*/ 66 h 108"/>
                <a:gd name="T36" fmla="*/ 18 w 72"/>
                <a:gd name="T37" fmla="*/ 48 h 108"/>
                <a:gd name="T38" fmla="*/ 24 w 72"/>
                <a:gd name="T39" fmla="*/ 36 h 108"/>
                <a:gd name="T40" fmla="*/ 30 w 72"/>
                <a:gd name="T41" fmla="*/ 24 h 108"/>
                <a:gd name="T42" fmla="*/ 36 w 72"/>
                <a:gd name="T43" fmla="*/ 18 h 108"/>
                <a:gd name="T44" fmla="*/ 54 w 72"/>
                <a:gd name="T45" fmla="*/ 30 h 108"/>
                <a:gd name="T46" fmla="*/ 60 w 72"/>
                <a:gd name="T47" fmla="*/ 48 h 108"/>
                <a:gd name="T48" fmla="*/ 66 w 72"/>
                <a:gd name="T49" fmla="*/ 72 h 108"/>
                <a:gd name="T50" fmla="*/ 66 w 72"/>
                <a:gd name="T51" fmla="*/ 84 h 108"/>
                <a:gd name="T52" fmla="*/ 54 w 72"/>
                <a:gd name="T53" fmla="*/ 96 h 108"/>
                <a:gd name="T54" fmla="*/ 30 w 72"/>
                <a:gd name="T55" fmla="*/ 102 h 108"/>
                <a:gd name="T56" fmla="*/ 24 w 72"/>
                <a:gd name="T57" fmla="*/ 96 h 108"/>
                <a:gd name="T58" fmla="*/ 12 w 72"/>
                <a:gd name="T59" fmla="*/ 90 h 108"/>
                <a:gd name="T60" fmla="*/ 12 w 72"/>
                <a:gd name="T61" fmla="*/ 78 h 108"/>
                <a:gd name="T62" fmla="*/ 12 w 72"/>
                <a:gd name="T63" fmla="*/ 66 h 108"/>
                <a:gd name="T64" fmla="*/ 12 w 72"/>
                <a:gd name="T65" fmla="*/ 66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2" h="108">
                  <a:moveTo>
                    <a:pt x="0" y="90"/>
                  </a:moveTo>
                  <a:lnTo>
                    <a:pt x="12" y="102"/>
                  </a:lnTo>
                  <a:lnTo>
                    <a:pt x="24" y="108"/>
                  </a:lnTo>
                  <a:lnTo>
                    <a:pt x="48" y="108"/>
                  </a:lnTo>
                  <a:lnTo>
                    <a:pt x="66" y="96"/>
                  </a:lnTo>
                  <a:lnTo>
                    <a:pt x="72" y="66"/>
                  </a:lnTo>
                  <a:lnTo>
                    <a:pt x="66" y="42"/>
                  </a:lnTo>
                  <a:lnTo>
                    <a:pt x="60" y="18"/>
                  </a:lnTo>
                  <a:lnTo>
                    <a:pt x="48" y="6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36" y="0"/>
                  </a:lnTo>
                  <a:lnTo>
                    <a:pt x="18" y="24"/>
                  </a:lnTo>
                  <a:lnTo>
                    <a:pt x="6" y="48"/>
                  </a:lnTo>
                  <a:lnTo>
                    <a:pt x="0" y="66"/>
                  </a:lnTo>
                  <a:lnTo>
                    <a:pt x="0" y="90"/>
                  </a:lnTo>
                  <a:lnTo>
                    <a:pt x="0" y="90"/>
                  </a:lnTo>
                  <a:close/>
                  <a:moveTo>
                    <a:pt x="12" y="66"/>
                  </a:moveTo>
                  <a:lnTo>
                    <a:pt x="18" y="48"/>
                  </a:lnTo>
                  <a:lnTo>
                    <a:pt x="24" y="36"/>
                  </a:lnTo>
                  <a:lnTo>
                    <a:pt x="30" y="24"/>
                  </a:lnTo>
                  <a:lnTo>
                    <a:pt x="36" y="18"/>
                  </a:lnTo>
                  <a:lnTo>
                    <a:pt x="54" y="30"/>
                  </a:lnTo>
                  <a:lnTo>
                    <a:pt x="60" y="48"/>
                  </a:lnTo>
                  <a:lnTo>
                    <a:pt x="66" y="72"/>
                  </a:lnTo>
                  <a:lnTo>
                    <a:pt x="66" y="84"/>
                  </a:lnTo>
                  <a:lnTo>
                    <a:pt x="54" y="96"/>
                  </a:lnTo>
                  <a:lnTo>
                    <a:pt x="30" y="102"/>
                  </a:lnTo>
                  <a:lnTo>
                    <a:pt x="24" y="96"/>
                  </a:lnTo>
                  <a:lnTo>
                    <a:pt x="12" y="90"/>
                  </a:lnTo>
                  <a:lnTo>
                    <a:pt x="12" y="78"/>
                  </a:lnTo>
                  <a:lnTo>
                    <a:pt x="12" y="66"/>
                  </a:lnTo>
                  <a:lnTo>
                    <a:pt x="1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34" name="Rectangle 32"/>
            <p:cNvSpPr>
              <a:spLocks noChangeArrowheads="1"/>
            </p:cNvSpPr>
            <p:nvPr/>
          </p:nvSpPr>
          <p:spPr bwMode="ltGray">
            <a:xfrm>
              <a:off x="4238" y="1773"/>
              <a:ext cx="173" cy="2539"/>
            </a:xfrm>
            <a:prstGeom prst="rect">
              <a:avLst/>
            </a:pr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35" name="Rectangle 33"/>
            <p:cNvSpPr>
              <a:spLocks noChangeArrowheads="1"/>
            </p:cNvSpPr>
            <p:nvPr/>
          </p:nvSpPr>
          <p:spPr bwMode="ltGray">
            <a:xfrm>
              <a:off x="4288" y="1545"/>
              <a:ext cx="76" cy="24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36" name="AutoShape 34"/>
            <p:cNvSpPr>
              <a:spLocks noChangeArrowheads="1"/>
            </p:cNvSpPr>
            <p:nvPr/>
          </p:nvSpPr>
          <p:spPr bwMode="ltGray">
            <a:xfrm>
              <a:off x="4220" y="1743"/>
              <a:ext cx="205" cy="52"/>
            </a:xfrm>
            <a:prstGeom prst="roundRect">
              <a:avLst>
                <a:gd name="adj" fmla="val 16667"/>
              </a:avLst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37" name="Freeform 35"/>
            <p:cNvSpPr>
              <a:spLocks/>
            </p:cNvSpPr>
            <p:nvPr/>
          </p:nvSpPr>
          <p:spPr bwMode="ltGray">
            <a:xfrm>
              <a:off x="4306" y="1529"/>
              <a:ext cx="252" cy="1576"/>
            </a:xfrm>
            <a:custGeom>
              <a:avLst/>
              <a:gdLst>
                <a:gd name="T0" fmla="*/ 252 w 252"/>
                <a:gd name="T1" fmla="*/ 1576 h 1576"/>
                <a:gd name="T2" fmla="*/ 12 w 252"/>
                <a:gd name="T3" fmla="*/ 84 h 1576"/>
                <a:gd name="T4" fmla="*/ 12 w 252"/>
                <a:gd name="T5" fmla="*/ 60 h 1576"/>
                <a:gd name="T6" fmla="*/ 0 w 252"/>
                <a:gd name="T7" fmla="*/ 12 h 1576"/>
                <a:gd name="T8" fmla="*/ 72 w 252"/>
                <a:gd name="T9" fmla="*/ 0 h 1576"/>
                <a:gd name="T10" fmla="*/ 72 w 252"/>
                <a:gd name="T11" fmla="*/ 0 h 1576"/>
                <a:gd name="T12" fmla="*/ 78 w 252"/>
                <a:gd name="T13" fmla="*/ 48 h 1576"/>
                <a:gd name="T14" fmla="*/ 88 w 252"/>
                <a:gd name="T15" fmla="*/ 66 h 15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2" h="1576">
                  <a:moveTo>
                    <a:pt x="252" y="1576"/>
                  </a:moveTo>
                  <a:lnTo>
                    <a:pt x="12" y="84"/>
                  </a:lnTo>
                  <a:lnTo>
                    <a:pt x="12" y="60"/>
                  </a:lnTo>
                  <a:lnTo>
                    <a:pt x="0" y="12"/>
                  </a:lnTo>
                  <a:lnTo>
                    <a:pt x="72" y="0"/>
                  </a:lnTo>
                  <a:lnTo>
                    <a:pt x="72" y="0"/>
                  </a:lnTo>
                  <a:lnTo>
                    <a:pt x="78" y="48"/>
                  </a:lnTo>
                  <a:lnTo>
                    <a:pt x="88" y="66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38" name="Freeform 36"/>
            <p:cNvSpPr>
              <a:spLocks/>
            </p:cNvSpPr>
            <p:nvPr/>
          </p:nvSpPr>
          <p:spPr bwMode="ltGray">
            <a:xfrm>
              <a:off x="4169" y="1421"/>
              <a:ext cx="317" cy="138"/>
            </a:xfrm>
            <a:custGeom>
              <a:avLst/>
              <a:gdLst>
                <a:gd name="T0" fmla="*/ 161 w 316"/>
                <a:gd name="T1" fmla="*/ 0 h 138"/>
                <a:gd name="T2" fmla="*/ 227 w 316"/>
                <a:gd name="T3" fmla="*/ 6 h 138"/>
                <a:gd name="T4" fmla="*/ 275 w 316"/>
                <a:gd name="T5" fmla="*/ 36 h 138"/>
                <a:gd name="T6" fmla="*/ 304 w 316"/>
                <a:gd name="T7" fmla="*/ 78 h 138"/>
                <a:gd name="T8" fmla="*/ 316 w 316"/>
                <a:gd name="T9" fmla="*/ 138 h 138"/>
                <a:gd name="T10" fmla="*/ 0 w 316"/>
                <a:gd name="T11" fmla="*/ 138 h 138"/>
                <a:gd name="T12" fmla="*/ 11 w 316"/>
                <a:gd name="T13" fmla="*/ 78 h 138"/>
                <a:gd name="T14" fmla="*/ 47 w 316"/>
                <a:gd name="T15" fmla="*/ 36 h 138"/>
                <a:gd name="T16" fmla="*/ 95 w 316"/>
                <a:gd name="T17" fmla="*/ 6 h 138"/>
                <a:gd name="T18" fmla="*/ 161 w 316"/>
                <a:gd name="T19" fmla="*/ 0 h 138"/>
                <a:gd name="T20" fmla="*/ 161 w 316"/>
                <a:gd name="T21" fmla="*/ 0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16" h="138">
                  <a:moveTo>
                    <a:pt x="161" y="0"/>
                  </a:moveTo>
                  <a:lnTo>
                    <a:pt x="227" y="6"/>
                  </a:lnTo>
                  <a:lnTo>
                    <a:pt x="275" y="36"/>
                  </a:lnTo>
                  <a:lnTo>
                    <a:pt x="304" y="78"/>
                  </a:lnTo>
                  <a:lnTo>
                    <a:pt x="316" y="138"/>
                  </a:lnTo>
                  <a:lnTo>
                    <a:pt x="0" y="138"/>
                  </a:lnTo>
                  <a:lnTo>
                    <a:pt x="11" y="78"/>
                  </a:lnTo>
                  <a:lnTo>
                    <a:pt x="47" y="36"/>
                  </a:lnTo>
                  <a:lnTo>
                    <a:pt x="95" y="6"/>
                  </a:lnTo>
                  <a:lnTo>
                    <a:pt x="161" y="0"/>
                  </a:lnTo>
                  <a:lnTo>
                    <a:pt x="161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</p:grpSp>
      <p:sp>
        <p:nvSpPr>
          <p:cNvPr id="189479" name="Rectangle 39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th-TH" noProof="0" smtClean="0"/>
              <a:t>คลิกเพื่อแก้ไขลักษณะชื่อเรื่องรองต้นแบบ</a:t>
            </a:r>
          </a:p>
        </p:txBody>
      </p:sp>
      <p:sp>
        <p:nvSpPr>
          <p:cNvPr id="189480" name="Rectangle 40"/>
          <p:cNvSpPr>
            <a:spLocks noGrp="1" noChangeArrowheads="1"/>
          </p:cNvSpPr>
          <p:nvPr>
            <p:ph type="ctrTitle"/>
          </p:nvPr>
        </p:nvSpPr>
        <p:spPr>
          <a:xfrm>
            <a:off x="685800" y="1768475"/>
            <a:ext cx="7772400" cy="1736725"/>
          </a:xfrm>
        </p:spPr>
        <p:txBody>
          <a:bodyPr anchor="b" anchorCtr="1"/>
          <a:lstStyle>
            <a:lvl1pPr>
              <a:defRPr sz="5400"/>
            </a:lvl1pPr>
          </a:lstStyle>
          <a:p>
            <a:pPr lvl="0"/>
            <a:r>
              <a:rPr lang="th-TH" noProof="0" smtClean="0"/>
              <a:t>คลิกเพื่อแก้ไขลักษณะชื่อเรื่องต้นแบบ</a:t>
            </a:r>
          </a:p>
        </p:txBody>
      </p:sp>
      <p:sp>
        <p:nvSpPr>
          <p:cNvPr id="39" name="Rectangle 3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fld id="{F0596E50-6490-4461-AEFC-3ACBD7A1854B}" type="datetimeFigureOut">
              <a:rPr lang="th-TH"/>
              <a:pPr>
                <a:defRPr/>
              </a:pPr>
              <a:t>14/12/60</a:t>
            </a:fld>
            <a:endParaRPr lang="th-TH"/>
          </a:p>
        </p:txBody>
      </p:sp>
      <p:sp>
        <p:nvSpPr>
          <p:cNvPr id="40" name="Rectangle 3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1" name="Rectangle 4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fld id="{BE4B711A-8430-4E54-B213-7D61B2D1B616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269685751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fld id="{80836A8A-AFCC-4BB8-B682-FC878E7D7A24}" type="datetimeFigureOut">
              <a:rPr lang="th-TH"/>
              <a:pPr>
                <a:defRPr/>
              </a:pPr>
              <a:t>14/12/60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fld id="{60DFA888-709D-4F75-8326-3C04D3BC3A09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392680684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fld id="{D405AA70-D2B9-4034-8CB4-328C436C207E}" type="datetimeFigureOut">
              <a:rPr lang="th-TH"/>
              <a:pPr>
                <a:defRPr/>
              </a:pPr>
              <a:t>14/12/60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fld id="{112E4DDC-3567-4C89-99F0-9F5D05A27EAC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88721185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fld id="{C0B4A980-497D-4BFD-A1F0-0DF7121A7EE0}" type="datetimeFigureOut">
              <a:rPr lang="th-TH"/>
              <a:pPr>
                <a:defRPr/>
              </a:pPr>
              <a:t>14/12/60</a:t>
            </a:fld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fld id="{AD02F8D6-330F-499B-B44A-FC7AD08F6189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91253534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แทน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แทน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แทน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fld id="{105B65D2-20DA-460A-9C96-14766191BD13}" type="datetimeFigureOut">
              <a:rPr lang="th-TH"/>
              <a:pPr>
                <a:defRPr/>
              </a:pPr>
              <a:t>14/12/60</a:t>
            </a:fld>
            <a:endParaRPr lang="th-TH"/>
          </a:p>
        </p:txBody>
      </p:sp>
      <p:sp>
        <p:nvSpPr>
          <p:cNvPr id="8" name="ตัวแทน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" name="ตัวแทน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fld id="{AE251286-86F8-42EB-B915-3E4FC8DCB708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93579740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fld id="{D1263AE9-2321-48D5-9F5F-A3CFAC982704}" type="datetimeFigureOut">
              <a:rPr lang="th-TH"/>
              <a:pPr>
                <a:defRPr/>
              </a:pPr>
              <a:t>14/12/60</a:t>
            </a:fld>
            <a:endParaRPr lang="th-TH"/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ตัวแทน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fld id="{DD02D19C-DC92-4504-B7F1-7D3AC2F09EF4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51394707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fld id="{15E5E379-A9A8-4B22-B084-FE0E576915D7}" type="datetimeFigureOut">
              <a:rPr lang="th-TH"/>
              <a:pPr>
                <a:defRPr/>
              </a:pPr>
              <a:t>14/12/60</a:t>
            </a:fld>
            <a:endParaRPr lang="th-TH"/>
          </a:p>
        </p:txBody>
      </p:sp>
      <p:sp>
        <p:nvSpPr>
          <p:cNvPr id="3" name="ตัวแทน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fld id="{7BC199D5-BD90-4965-A29A-F12FFF0725E8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118541767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fld id="{786EAA5B-FA56-49DE-A1AA-582091AB056C}" type="datetimeFigureOut">
              <a:rPr lang="th-TH"/>
              <a:pPr>
                <a:defRPr/>
              </a:pPr>
              <a:t>14/12/60</a:t>
            </a:fld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fld id="{6A1B224E-7DA4-42DF-A64D-EC2B732550DA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273024127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h-TH" noProof="0" smtClean="0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fld id="{C8FA5475-8D1D-47DB-9F5B-EFFE50FDF8BB}" type="datetimeFigureOut">
              <a:rPr lang="th-TH"/>
              <a:pPr>
                <a:defRPr/>
              </a:pPr>
              <a:t>14/12/60</a:t>
            </a:fld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fld id="{6FFE4549-1C82-4B2D-A762-3F3CACB95CAF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257201167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fld id="{E0E1BE7A-2F98-49A3-80FB-B5251CD43B83}" type="datetimeFigureOut">
              <a:rPr lang="th-TH"/>
              <a:pPr>
                <a:defRPr/>
              </a:pPr>
              <a:t>14/12/60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fld id="{6D59F840-C1B8-462F-8D04-AA165CCE9C93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46371136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fld id="{8432C9B1-5EA2-4F0B-96CB-7C801B998132}" type="datetimeFigureOut">
              <a:rPr lang="th-TH"/>
              <a:pPr>
                <a:defRPr/>
              </a:pPr>
              <a:t>14/12/60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fld id="{E8476BA0-8341-4323-B0AA-A043C8000E40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612811716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927100"/>
            <a:ext cx="8991600" cy="4495800"/>
            <a:chOff x="0" y="584"/>
            <a:chExt cx="5664" cy="2832"/>
          </a:xfrm>
        </p:grpSpPr>
        <p:sp>
          <p:nvSpPr>
            <p:cNvPr id="5" name="AutoShape 3"/>
            <p:cNvSpPr>
              <a:spLocks noChangeArrowheads="1"/>
            </p:cNvSpPr>
            <p:nvPr userDrawn="1"/>
          </p:nvSpPr>
          <p:spPr bwMode="auto">
            <a:xfrm>
              <a:off x="432" y="1304"/>
              <a:ext cx="4656" cy="2112"/>
            </a:xfrm>
            <a:prstGeom prst="roundRect">
              <a:avLst>
                <a:gd name="adj" fmla="val 16667"/>
              </a:avLst>
            </a:prstGeom>
            <a:noFill/>
            <a:ln w="50800">
              <a:solidFill>
                <a:schemeClr val="bg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algn="ctr" eaLnBrk="1" hangingPunct="1">
                <a:defRPr/>
              </a:pPr>
              <a:endParaRPr lang="th-TH" sz="2400" b="0" smtClean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6" name="Rectangle 4"/>
            <p:cNvSpPr>
              <a:spLocks noChangeArrowheads="1"/>
            </p:cNvSpPr>
            <p:nvPr userDrawn="1"/>
          </p:nvSpPr>
          <p:spPr bwMode="blackWhite">
            <a:xfrm>
              <a:off x="144" y="584"/>
              <a:ext cx="4512" cy="624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bg2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algn="ctr" eaLnBrk="1" hangingPunct="1">
                <a:defRPr/>
              </a:pPr>
              <a:endParaRPr lang="th-TH" sz="2400" b="0" smtClean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7" name="AutoShape 5"/>
            <p:cNvSpPr>
              <a:spLocks noChangeArrowheads="1"/>
            </p:cNvSpPr>
            <p:nvPr userDrawn="1"/>
          </p:nvSpPr>
          <p:spPr bwMode="blackWhite">
            <a:xfrm>
              <a:off x="0" y="872"/>
              <a:ext cx="5664" cy="1152"/>
            </a:xfrm>
            <a:custGeom>
              <a:avLst/>
              <a:gdLst>
                <a:gd name="T0" fmla="*/ 0 w 4917"/>
                <a:gd name="T1" fmla="*/ 0 h 1000"/>
                <a:gd name="T2" fmla="*/ 38231 w 4917"/>
                <a:gd name="T3" fmla="*/ 0 h 1000"/>
                <a:gd name="T4" fmla="*/ 42569 w 4917"/>
                <a:gd name="T5" fmla="*/ 881 h 1000"/>
                <a:gd name="T6" fmla="*/ 38240 w 4917"/>
                <a:gd name="T7" fmla="*/ 1761 h 1000"/>
                <a:gd name="T8" fmla="*/ 0 w 4917"/>
                <a:gd name="T9" fmla="*/ 1761 h 100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917"/>
                <a:gd name="T16" fmla="*/ 0 h 1000"/>
                <a:gd name="T17" fmla="*/ 2459 w 4917"/>
                <a:gd name="T18" fmla="*/ 1000 h 100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917" h="1000">
                  <a:moveTo>
                    <a:pt x="0" y="0"/>
                  </a:moveTo>
                  <a:lnTo>
                    <a:pt x="4416" y="0"/>
                  </a:lnTo>
                  <a:cubicBezTo>
                    <a:pt x="4693" y="0"/>
                    <a:pt x="4917" y="223"/>
                    <a:pt x="4917" y="500"/>
                  </a:cubicBezTo>
                  <a:cubicBezTo>
                    <a:pt x="4917" y="776"/>
                    <a:pt x="4693" y="999"/>
                    <a:pt x="4417" y="1000"/>
                  </a:cubicBezTo>
                  <a:lnTo>
                    <a:pt x="0" y="1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/>
            </a:p>
          </p:txBody>
        </p:sp>
        <p:sp>
          <p:nvSpPr>
            <p:cNvPr id="8" name="Line 6"/>
            <p:cNvSpPr>
              <a:spLocks noChangeShapeType="1"/>
            </p:cNvSpPr>
            <p:nvPr userDrawn="1"/>
          </p:nvSpPr>
          <p:spPr bwMode="auto">
            <a:xfrm>
              <a:off x="0" y="1928"/>
              <a:ext cx="5232" cy="0"/>
            </a:xfrm>
            <a:prstGeom prst="line">
              <a:avLst/>
            </a:prstGeom>
            <a:noFill/>
            <a:ln w="50800">
              <a:solidFill>
                <a:schemeClr val="bg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th-TH"/>
            </a:p>
          </p:txBody>
        </p:sp>
      </p:grpSp>
      <p:sp>
        <p:nvSpPr>
          <p:cNvPr id="487431" name="Rectangle 7"/>
          <p:cNvSpPr>
            <a:spLocks noGrp="1" noChangeArrowheads="1"/>
          </p:cNvSpPr>
          <p:nvPr>
            <p:ph type="ctrTitle"/>
          </p:nvPr>
        </p:nvSpPr>
        <p:spPr>
          <a:xfrm>
            <a:off x="228600" y="1427163"/>
            <a:ext cx="8077200" cy="1609725"/>
          </a:xfrm>
        </p:spPr>
        <p:txBody>
          <a:bodyPr/>
          <a:lstStyle>
            <a:lvl1pPr>
              <a:defRPr sz="4600"/>
            </a:lvl1pPr>
          </a:lstStyle>
          <a:p>
            <a:pPr lvl="0"/>
            <a:r>
              <a:rPr lang="th-TH" noProof="0" smtClean="0"/>
              <a:t>คลิกเพื่อแก้ไขลักษณะชื่อเรื่องต้นแบบ</a:t>
            </a:r>
          </a:p>
        </p:txBody>
      </p:sp>
      <p:sp>
        <p:nvSpPr>
          <p:cNvPr id="487432" name="Rectangle 8"/>
          <p:cNvSpPr>
            <a:spLocks noGrp="1" noChangeArrowheads="1"/>
          </p:cNvSpPr>
          <p:nvPr>
            <p:ph type="subTitle" idx="1"/>
          </p:nvPr>
        </p:nvSpPr>
        <p:spPr>
          <a:xfrm>
            <a:off x="1066800" y="3441700"/>
            <a:ext cx="6629400" cy="1676400"/>
          </a:xfrm>
        </p:spPr>
        <p:txBody>
          <a:bodyPr/>
          <a:lstStyle>
            <a:lvl1pPr marL="0" indent="0">
              <a:buFont typeface="Wingdings" pitchFamily="2" charset="2"/>
              <a:buNone/>
              <a:defRPr/>
            </a:lvl1pPr>
          </a:lstStyle>
          <a:p>
            <a:pPr lvl="0"/>
            <a:r>
              <a:rPr lang="th-TH" noProof="0" smtClean="0"/>
              <a:t>คลิกเพื่อแก้ไขลักษณะชื่อเรื่องรองต้นแบบ</a:t>
            </a:r>
          </a:p>
        </p:txBody>
      </p:sp>
      <p:sp>
        <p:nvSpPr>
          <p:cNvPr id="9" name="Rectangle 9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8400"/>
            <a:ext cx="2133600" cy="471488"/>
          </a:xfrm>
        </p:spPr>
        <p:txBody>
          <a:bodyPr/>
          <a:lstStyle>
            <a:lvl1pPr>
              <a:defRPr b="1"/>
            </a:lvl1pPr>
          </a:lstStyle>
          <a:p>
            <a:pPr>
              <a:defRPr/>
            </a:pPr>
            <a:fld id="{28F76E85-3314-4E0B-BC4C-6AAAB2E68764}" type="datetimeFigureOut">
              <a:rPr lang="th-TH"/>
              <a:pPr>
                <a:defRPr/>
              </a:pPr>
              <a:t>14/12/60</a:t>
            </a:fld>
            <a:endParaRPr lang="th-TH"/>
          </a:p>
        </p:txBody>
      </p:sp>
      <p:sp>
        <p:nvSpPr>
          <p:cNvPr id="10" name="Rectangle 10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53163"/>
            <a:ext cx="2895600" cy="457200"/>
          </a:xfrm>
        </p:spPr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1" name="Rectangle 11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2133600" cy="471488"/>
          </a:xfrm>
        </p:spPr>
        <p:txBody>
          <a:bodyPr/>
          <a:lstStyle>
            <a:lvl1pPr>
              <a:defRPr b="1"/>
            </a:lvl1pPr>
          </a:lstStyle>
          <a:p>
            <a:pPr>
              <a:defRPr/>
            </a:pPr>
            <a:fld id="{8BBDEDE7-50D2-4968-9112-E1D5AFE5ED9D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751959531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fld id="{68ECD162-277D-451C-80EF-067DCB6FA56E}" type="datetimeFigureOut">
              <a:rPr lang="th-TH"/>
              <a:pPr>
                <a:defRPr/>
              </a:pPr>
              <a:t>14/12/60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fld id="{F9726364-F099-45B9-A877-EF70181E9C57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340066946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fld id="{0B10DCBD-AEBE-4F1F-BF7D-B9A757B7A72E}" type="datetimeFigureOut">
              <a:rPr lang="th-TH"/>
              <a:pPr>
                <a:defRPr/>
              </a:pPr>
              <a:t>14/12/60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fld id="{F34C5A6E-D6DA-4413-A4C5-0839FF93A9CA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240741404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3886200" cy="4419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3886200" cy="4419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fld id="{4B2A42C8-E923-4618-8DD8-54A86EB262E2}" type="datetimeFigureOut">
              <a:rPr lang="th-TH"/>
              <a:pPr>
                <a:defRPr/>
              </a:pPr>
              <a:t>14/12/60</a:t>
            </a:fld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fld id="{063B872A-A5BC-4981-B9FF-4370C5235FC0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684488252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แทน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แทน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แทน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fld id="{53580481-2CA4-490B-96E8-3181A9F1B81C}" type="datetimeFigureOut">
              <a:rPr lang="th-TH"/>
              <a:pPr>
                <a:defRPr/>
              </a:pPr>
              <a:t>14/12/60</a:t>
            </a:fld>
            <a:endParaRPr lang="th-TH"/>
          </a:p>
        </p:txBody>
      </p:sp>
      <p:sp>
        <p:nvSpPr>
          <p:cNvPr id="8" name="ตัวแทน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" name="ตัวแทน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fld id="{DB9DB60E-6CD3-4975-94BE-AC866C0B2E0E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242147695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fld id="{0C0AB4D2-D46D-440B-B6A5-44D5F7BDE06D}" type="datetimeFigureOut">
              <a:rPr lang="th-TH"/>
              <a:pPr>
                <a:defRPr/>
              </a:pPr>
              <a:t>14/12/60</a:t>
            </a:fld>
            <a:endParaRPr lang="th-TH"/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ตัวแทน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fld id="{0E7018F6-1F10-4CA3-B10D-4EF8845D30B1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741011995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fld id="{DE8C6938-CB69-4CED-A995-69503B3C6099}" type="datetimeFigureOut">
              <a:rPr lang="th-TH"/>
              <a:pPr>
                <a:defRPr/>
              </a:pPr>
              <a:t>14/12/60</a:t>
            </a:fld>
            <a:endParaRPr lang="th-TH"/>
          </a:p>
        </p:txBody>
      </p:sp>
      <p:sp>
        <p:nvSpPr>
          <p:cNvPr id="3" name="ตัวแทน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fld id="{707D0562-8A15-4167-A573-A6C2E2052A3F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15135805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fld id="{DA1D49C7-1F1B-4BCC-AD78-07E94556D041}" type="datetimeFigureOut">
              <a:rPr lang="th-TH"/>
              <a:pPr>
                <a:defRPr/>
              </a:pPr>
              <a:t>14/12/60</a:t>
            </a:fld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fld id="{CFB05C9A-5861-4D42-918C-A3FBD5085DBE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39490890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h-TH" noProof="0" smtClean="0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fld id="{A6C5023D-A3A0-42FF-85C7-5D0204D62D5F}" type="datetimeFigureOut">
              <a:rPr lang="th-TH"/>
              <a:pPr>
                <a:defRPr/>
              </a:pPr>
              <a:t>14/12/60</a:t>
            </a:fld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fld id="{D3183F04-8A44-4A88-9D10-7EF4864C88DA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16749061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fld id="{97F72BDD-12B6-42FA-8BA1-E2BB2B5BA78B}" type="datetimeFigureOut">
              <a:rPr lang="th-TH"/>
              <a:pPr>
                <a:defRPr/>
              </a:pPr>
              <a:t>14/12/60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fld id="{3EE29F46-FE97-43E9-B969-606F2192364A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211465683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450013" y="228600"/>
            <a:ext cx="2084387" cy="5791200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195263" y="228600"/>
            <a:ext cx="6102350" cy="5791200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fld id="{E458FA14-9CEB-488F-A702-497B7DD50FC8}" type="datetimeFigureOut">
              <a:rPr lang="th-TH"/>
              <a:pPr>
                <a:defRPr/>
              </a:pPr>
              <a:t>14/12/60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fld id="{D8F96035-D95E-4115-A8EC-DCCE517C9303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1709463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fld id="{C94DEE0D-9C3C-4E98-9B64-769DDE3BE4EB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064987142"/>
      </p:ext>
    </p:extLst>
  </p:cSld>
  <p:clrMapOvr>
    <a:masterClrMapping/>
  </p:clrMapOvr>
  <p:transition/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fld id="{45648726-DCDE-444A-B48C-7208D28DA627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81647611"/>
      </p:ext>
    </p:extLst>
  </p:cSld>
  <p:clrMapOvr>
    <a:masterClrMapping/>
  </p:clrMapOvr>
  <p:transition/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fld id="{BEE505D2-6347-4ACF-BDFB-E8495FC2D437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741115347"/>
      </p:ext>
    </p:extLst>
  </p:cSld>
  <p:clrMapOvr>
    <a:masterClrMapping/>
  </p:clrMapOvr>
  <p:transition/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fld id="{C17C9714-A46E-4973-972C-832F3163F2FA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911328664"/>
      </p:ext>
    </p:extLst>
  </p:cSld>
  <p:clrMapOvr>
    <a:masterClrMapping/>
  </p:clrMapOvr>
  <p:transition/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fld id="{938AD294-E9E1-4854-B09E-4D97F1D2DFD1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548854532"/>
      </p:ext>
    </p:extLst>
  </p:cSld>
  <p:clrMapOvr>
    <a:masterClrMapping/>
  </p:clrMapOvr>
  <p:transition/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fld id="{B05DA358-6EE3-4DFA-97E9-39904108E935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11343803"/>
      </p:ext>
    </p:extLst>
  </p:cSld>
  <p:clrMapOvr>
    <a:masterClrMapping/>
  </p:clrMapOvr>
  <p:transition/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fld id="{D1CD1C62-C918-4A50-87B0-154C1950DB77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928501041"/>
      </p:ext>
    </p:extLst>
  </p:cSld>
  <p:clrMapOvr>
    <a:masterClrMapping/>
  </p:clrMapOvr>
  <p:transition/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fld id="{415F921E-66D8-491B-BD1A-4E43239D4B9C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33461349"/>
      </p:ext>
    </p:extLst>
  </p:cSld>
  <p:clrMapOvr>
    <a:masterClrMapping/>
  </p:clrMapOvr>
  <p:transition/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h-TH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fld id="{5A9B919F-1039-4B77-95F1-0E84B34174E1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04180745"/>
      </p:ext>
    </p:extLst>
  </p:cSld>
  <p:clrMapOvr>
    <a:masterClrMapping/>
  </p:clrMapOvr>
  <p:transition/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fld id="{74F3F64A-ECFD-4D43-9F0B-C513F083A32A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16677727"/>
      </p:ext>
    </p:extLst>
  </p:cSld>
  <p:clrMapOvr>
    <a:masterClrMapping/>
  </p:clrMapOvr>
  <p:transition/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fld id="{58C6A253-EBA3-453D-BAAF-0218A2DB15E1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247454952"/>
      </p:ext>
    </p:extLst>
  </p:cSld>
  <p:clrMapOvr>
    <a:masterClrMapping/>
  </p:clrMapOvr>
  <p:transition/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ชื่อเรื่อง ข้อความ และ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แทนเนื้อหา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6" name="ตัวแทนวันที่ 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ตัวแทนท้ายกระดาษ 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8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fld id="{2E47827E-A3A6-4606-839D-A33076C11B45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049789324"/>
      </p:ext>
    </p:extLst>
  </p:cSld>
  <p:clrMapOvr>
    <a:masterClrMapping/>
  </p:clrMapOvr>
  <p:transition advClick="0">
    <p:wedge/>
  </p:transition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ชื่อเรื่องและเนื้อหา 4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แทนเนื้อหา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6" name="ตัวแทนเนื้อหา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แทน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8" name="ตัวแทน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" name="ตัวแทน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fld id="{1DE01089-49C8-4945-B802-29221147CF13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534739094"/>
      </p:ext>
    </p:extLst>
  </p:cSld>
  <p:clrMapOvr>
    <a:masterClrMapping/>
  </p:clrMapOvr>
  <p:transition advClick="0">
    <p:wedge/>
  </p:transition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ชื่อเรื่อง เนื้อหา 1 ส่วน และ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แทนเนื้อหา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6" name="ตัวแทนวันที่ 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ตัวแทนท้ายกระดาษ 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8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fld id="{7F45435B-B66D-47F6-A289-407B608A998A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27927377"/>
      </p:ext>
    </p:extLst>
  </p:cSld>
  <p:clrMapOvr>
    <a:masterClrMapping/>
  </p:clrMapOvr>
  <p:transition advClick="0">
    <p:wedge/>
  </p:transition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6656330"/>
      </p:ext>
    </p:extLst>
  </p:cSld>
  <p:clrMapOvr>
    <a:masterClrMapping/>
  </p:clrMapOvr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508361109"/>
      </p:ext>
    </p:extLst>
  </p:cSld>
  <p:clrMapOvr>
    <a:masterClrMapping/>
  </p:clrMapOvr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93576136"/>
      </p:ext>
    </p:extLst>
  </p:cSld>
  <p:clrMapOvr>
    <a:masterClrMapping/>
  </p:clrMapOvr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757015664"/>
      </p:ext>
    </p:extLst>
  </p:cSld>
  <p:clrMapOvr>
    <a:masterClrMapping/>
  </p:clrMapOvr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73698383"/>
      </p:ext>
    </p:extLst>
  </p:cSld>
  <p:clrMapOvr>
    <a:masterClrMapping/>
  </p:clrMapOvr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279791132"/>
      </p:ext>
    </p:extLst>
  </p:cSld>
  <p:clrMapOvr>
    <a:masterClrMapping/>
  </p:clrMapOvr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15376866"/>
      </p:ext>
    </p:extLst>
  </p:cSld>
  <p:clrMapOvr>
    <a:masterClrMapping/>
  </p:clrMapOvr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86888162"/>
      </p:ext>
    </p:extLst>
  </p:cSld>
  <p:clrMapOvr>
    <a:masterClrMapping/>
  </p:clrMapOvr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h-TH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93732770"/>
      </p:ext>
    </p:extLst>
  </p:cSld>
  <p:clrMapOvr>
    <a:masterClrMapping/>
  </p:clrMapOvr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71598353"/>
      </p:ext>
    </p:extLst>
  </p:cSld>
  <p:clrMapOvr>
    <a:masterClrMapping/>
  </p:clrMapOvr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96392818"/>
      </p:ext>
    </p:extLst>
  </p:cSld>
  <p:clrMapOvr>
    <a:masterClrMapping/>
  </p:clrMapOvr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845433-386C-4CA4-BE75-B762EE1C90A1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72570866"/>
      </p:ext>
    </p:extLst>
  </p:cSld>
  <p:clrMapOvr>
    <a:masterClrMapping/>
  </p:clrMapOvr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9B9C10-CDBE-4AE2-A3AA-1DCAFF6D57E0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99037705"/>
      </p:ext>
    </p:extLst>
  </p:cSld>
  <p:clrMapOvr>
    <a:masterClrMapping/>
  </p:clrMapOvr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76E42C-1F93-422A-A2B2-59528006B34E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13220529"/>
      </p:ext>
    </p:extLst>
  </p:cSld>
  <p:clrMapOvr>
    <a:masterClrMapping/>
  </p:clrMapOvr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35F227-27EC-4E5E-AAF7-A08C1D8FB638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679278616"/>
      </p:ext>
    </p:extLst>
  </p:cSld>
  <p:clrMapOvr>
    <a:masterClrMapping/>
  </p:clrMapOvr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9F8865-2E7C-4B2B-AEF4-CA9098E9D78D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565098361"/>
      </p:ext>
    </p:extLst>
  </p:cSld>
  <p:clrMapOvr>
    <a:masterClrMapping/>
  </p:clrMapOvr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4F428C-0AE0-4B78-B5D6-EF000BCDE089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0771395"/>
      </p:ext>
    </p:extLst>
  </p:cSld>
  <p:clrMapOvr>
    <a:masterClrMapping/>
  </p:clrMapOvr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6CDC70-12EC-45F9-944A-6E5F9C1756AB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14433041"/>
      </p:ext>
    </p:extLst>
  </p:cSld>
  <p:clrMapOvr>
    <a:masterClrMapping/>
  </p:clrMapOvr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A3ACEF-BFE1-43CD-8C9C-D2A760227403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3303411"/>
      </p:ext>
    </p:extLst>
  </p:cSld>
  <p:clrMapOvr>
    <a:masterClrMapping/>
  </p:clrMapOvr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h-TH" noProof="0" smtClean="0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3ACAA7-C070-4132-AC36-F5BFEF77A5C1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448734750"/>
      </p:ext>
    </p:extLst>
  </p:cSld>
  <p:clrMapOvr>
    <a:masterClrMapping/>
  </p:clrMapOvr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1D85C4-410D-4864-BABC-9D5B8EEAA31D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081582718"/>
      </p:ext>
    </p:extLst>
  </p:cSld>
  <p:clrMapOvr>
    <a:masterClrMapping/>
  </p:clrMapOvr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666C3D-A5D6-4A4C-98AC-C02465437675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676451886"/>
      </p:ext>
    </p:extLst>
  </p:cSld>
  <p:clrMapOvr>
    <a:masterClrMapping/>
  </p:clrMapOvr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478" name="Rectangle 6"/>
          <p:cNvSpPr>
            <a:spLocks noGrp="1" noChangeArrowheads="1"/>
          </p:cNvSpPr>
          <p:nvPr>
            <p:ph type="ctrTitle" sz="quarter"/>
          </p:nvPr>
        </p:nvSpPr>
        <p:spPr>
          <a:xfrm>
            <a:off x="914400" y="2590800"/>
            <a:ext cx="7543800" cy="914400"/>
          </a:xfrm>
        </p:spPr>
        <p:txBody>
          <a:bodyPr/>
          <a:lstStyle>
            <a:lvl1pPr>
              <a:defRPr sz="4000" b="1">
                <a:ea typeface="Gulim" pitchFamily="34" charset="-127"/>
              </a:defRPr>
            </a:lvl1pPr>
          </a:lstStyle>
          <a:p>
            <a:r>
              <a:rPr lang="en-US" altLang="ko-KR"/>
              <a:t>PowerPoint Template </a:t>
            </a:r>
            <a:endParaRPr lang="ko-KR" altLang="en-US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sz="quarter" idx="10"/>
          </p:nvPr>
        </p:nvSpPr>
        <p:spPr>
          <a:xfrm>
            <a:off x="457200" y="6553200"/>
            <a:ext cx="2133600" cy="152400"/>
          </a:xfrm>
        </p:spPr>
        <p:txBody>
          <a:bodyPr/>
          <a:lstStyle>
            <a:lvl1pPr>
              <a:defRPr sz="1400" b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Gulim" pitchFamily="34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1"/>
          </p:nvPr>
        </p:nvSpPr>
        <p:spPr>
          <a:xfrm>
            <a:off x="3200400" y="6553200"/>
            <a:ext cx="2895600" cy="152400"/>
          </a:xfrm>
        </p:spPr>
        <p:txBody>
          <a:bodyPr/>
          <a:lstStyle>
            <a:lvl1pPr algn="ctr">
              <a:defRPr sz="1400" b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Gulim" pitchFamily="34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610350" y="6553200"/>
            <a:ext cx="2133600" cy="152400"/>
          </a:xfrm>
        </p:spPr>
        <p:txBody>
          <a:bodyPr/>
          <a:lstStyle>
            <a:lvl1pPr algn="r">
              <a:defRPr sz="1400" b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529440638"/>
      </p:ext>
    </p:extLst>
  </p:cSld>
  <p:clrMapOvr>
    <a:masterClrMapping/>
  </p:clrMapOvr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B8F1E8-8348-449D-ABCF-BE9D8FC9A334}" type="datetimeFigureOut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14/12/60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3D5E9D-3945-4AB4-8067-849889173FC5}" type="slidenum">
              <a:rPr lang="th-TH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209937170"/>
      </p:ext>
    </p:extLst>
  </p:cSld>
  <p:clrMapOvr>
    <a:masterClrMapping/>
  </p:clrMapOvr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C3804C-E670-493E-BB69-F6E2E9896235}" type="datetimeFigureOut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14/12/60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08E95C-3BD4-45EA-A0C1-35E41727911F}" type="slidenum">
              <a:rPr lang="th-TH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630247772"/>
      </p:ext>
    </p:extLst>
  </p:cSld>
  <p:clrMapOvr>
    <a:masterClrMapping/>
  </p:clrMapOvr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28E63B-8743-4FA0-9782-228939FD067E}" type="datetimeFigureOut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14/12/60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4D3385-E688-46C1-8FD8-574A60F41D86}" type="slidenum">
              <a:rPr lang="th-TH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6015457"/>
      </p:ext>
    </p:extLst>
  </p:cSld>
  <p:clrMapOvr>
    <a:masterClrMapping/>
  </p:clrMapOvr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97323E-BEB4-4E3C-81CF-981E5FB649FE}" type="datetimeFigureOut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14/12/60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414AA1-AB4E-490B-B434-F0D1BF0259B9}" type="slidenum">
              <a:rPr lang="th-TH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599803079"/>
      </p:ext>
    </p:extLst>
  </p:cSld>
  <p:clrMapOvr>
    <a:masterClrMapping/>
  </p:clrMapOvr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4131AD-3150-4825-B438-CC507082EA78}" type="datetimeFigureOut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14/12/60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C2F2B0-FB91-49F2-BA16-2C35713C97B0}" type="slidenum">
              <a:rPr lang="th-TH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243677112"/>
      </p:ext>
    </p:extLst>
  </p:cSld>
  <p:clrMapOvr>
    <a:masterClrMapping/>
  </p:clrMapOvr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5EC91C-CE58-4FFF-8A8C-FE7756CADE51}" type="datetimeFigureOut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14/12/60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A450FF-15D6-4732-8C6F-B18FABA9D562}" type="slidenum">
              <a:rPr lang="th-TH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97319179"/>
      </p:ext>
    </p:extLst>
  </p:cSld>
  <p:clrMapOvr>
    <a:masterClrMapping/>
  </p:clrMapOvr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973E39-188E-4B39-859D-5BC101A277E4}" type="datetimeFigureOut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14/12/60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A38D47-5475-466B-BCC7-5AC9327AE768}" type="slidenum">
              <a:rPr lang="th-TH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99500244"/>
      </p:ext>
    </p:extLst>
  </p:cSld>
  <p:clrMapOvr>
    <a:masterClrMapping/>
  </p:clrMapOvr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FF580D-9095-4CC8-BF61-97242CE17482}" type="datetimeFigureOut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14/12/60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6F762E-946F-4C27-8D61-E2EE364592A7}" type="slidenum">
              <a:rPr lang="th-TH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38761462"/>
      </p:ext>
    </p:extLst>
  </p:cSld>
  <p:clrMapOvr>
    <a:masterClrMapping/>
  </p:clrMapOvr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h-TH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57A499-EEAC-4114-A72C-AC9F076EA899}" type="datetimeFigureOut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14/12/60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553D9A-CD6C-4C0F-B973-A81B41351D01}" type="slidenum">
              <a:rPr lang="th-TH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20815080"/>
      </p:ext>
    </p:extLst>
  </p:cSld>
  <p:clrMapOvr>
    <a:masterClrMapping/>
  </p:clrMapOvr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109974-5236-4B56-9B70-AF11ADB005A3}" type="datetimeFigureOut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14/12/60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D9BF45-9F85-4A47-995B-73A8441F90E1}" type="slidenum">
              <a:rPr lang="th-TH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85886077"/>
      </p:ext>
    </p:extLst>
  </p:cSld>
  <p:clrMapOvr>
    <a:masterClrMapping/>
  </p:clrMapOvr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25EBE4-C8B5-4FD6-9153-B00F037F4E37}" type="datetimeFigureOut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14/12/60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235383-F091-485A-A72A-4078E3060DF8}" type="slidenum">
              <a:rPr lang="th-TH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997005104"/>
      </p:ext>
    </p:extLst>
  </p:cSld>
  <p:clrMapOvr>
    <a:masterClrMapping/>
  </p:clrMapOvr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ภาพนิ่งชื่อเรื่อง">
    <p:bg bwMode="gray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7683500" y="6400800"/>
            <a:ext cx="1079500" cy="396875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sz="4000" b="1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1pPr>
            <a:lvl2pPr marL="742950" indent="-285750" eaLnBrk="0" hangingPunct="0">
              <a:defRPr sz="4000" b="1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2pPr>
            <a:lvl3pPr marL="1143000" indent="-228600" eaLnBrk="0" hangingPunct="0">
              <a:defRPr sz="4000" b="1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3pPr>
            <a:lvl4pPr marL="1600200" indent="-228600" eaLnBrk="0" hangingPunct="0">
              <a:defRPr sz="4000" b="1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4pPr>
            <a:lvl5pPr marL="2057400" indent="-228600" eaLnBrk="0" hangingPunct="0">
              <a:defRPr sz="4000" b="1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9pPr>
          </a:lstStyle>
          <a:p>
            <a:pPr eaLnBrk="1" hangingPunct="1">
              <a:defRPr/>
            </a:pPr>
            <a:r>
              <a:rPr lang="en-US" sz="2000" smtClean="0">
                <a:solidFill>
                  <a:srgbClr val="CC3300"/>
                </a:solidFill>
              </a:rPr>
              <a:t>LOGO</a:t>
            </a:r>
          </a:p>
        </p:txBody>
      </p:sp>
      <p:sp>
        <p:nvSpPr>
          <p:cNvPr id="43014" name="Rectangle 6"/>
          <p:cNvSpPr>
            <a:spLocks noGrp="1" noChangeArrowheads="1"/>
          </p:cNvSpPr>
          <p:nvPr>
            <p:ph type="subTitle" idx="1"/>
          </p:nvPr>
        </p:nvSpPr>
        <p:spPr bwMode="gray">
          <a:xfrm>
            <a:off x="381000" y="2286000"/>
            <a:ext cx="5638800" cy="381000"/>
          </a:xfrm>
        </p:spPr>
        <p:txBody>
          <a:bodyPr/>
          <a:lstStyle>
            <a:lvl1pPr marL="0" indent="0" algn="r">
              <a:buFont typeface="Wingdings" pitchFamily="2" charset="2"/>
              <a:buNone/>
              <a:defRPr sz="2000">
                <a:solidFill>
                  <a:schemeClr val="bg1"/>
                </a:solidFill>
              </a:defRPr>
            </a:lvl1pPr>
          </a:lstStyle>
          <a:p>
            <a:r>
              <a:rPr lang="en-US"/>
              <a:t>คลิกเพื่อแก้ไขลักษณะชื่อเรื่องรองต้นแบบ</a:t>
            </a:r>
          </a:p>
        </p:txBody>
      </p:sp>
      <p:sp>
        <p:nvSpPr>
          <p:cNvPr id="43015" name="Rectangle 7"/>
          <p:cNvSpPr>
            <a:spLocks noGrp="1" noChangeArrowheads="1"/>
          </p:cNvSpPr>
          <p:nvPr>
            <p:ph type="ctrTitle"/>
          </p:nvPr>
        </p:nvSpPr>
        <p:spPr>
          <a:xfrm>
            <a:off x="381000" y="1600200"/>
            <a:ext cx="5638800" cy="682625"/>
          </a:xfrm>
        </p:spPr>
        <p:txBody>
          <a:bodyPr/>
          <a:lstStyle>
            <a:lvl1pPr algn="r">
              <a:defRPr sz="4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คลิกเพื่อแก้ไขลักษณะชื่อเรื่องต้นแบบ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454775"/>
            <a:ext cx="2133600" cy="244475"/>
          </a:xfrm>
        </p:spPr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ftr" sz="quarter" idx="11"/>
          </p:nvPr>
        </p:nvSpPr>
        <p:spPr>
          <a:xfrm>
            <a:off x="5791200" y="6454775"/>
            <a:ext cx="1981200" cy="2444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www.themegallery.com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3429000" y="6454775"/>
            <a:ext cx="2133600" cy="244475"/>
          </a:xfrm>
        </p:spPr>
        <p:txBody>
          <a:bodyPr/>
          <a:lstStyle>
            <a:lvl1pPr>
              <a:defRPr b="1"/>
            </a:lvl1pPr>
          </a:lstStyle>
          <a:p>
            <a:pPr>
              <a:defRPr/>
            </a:pPr>
            <a:fld id="{F8511858-BEA4-4912-A587-5312BAEE5DF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2124661"/>
      </p:ext>
    </p:extLst>
  </p:cSld>
  <p:clrMapOvr>
    <a:masterClrMapping/>
  </p:clrMapOvr>
</p:sldLayout>
</file>

<file path=ppt/slideLayouts/slideLayout17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www.themegallery.com</a:t>
            </a: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fld id="{8A8772F3-9BDF-4506-8413-AC431E3DD60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1976239"/>
      </p:ext>
    </p:extLst>
  </p:cSld>
  <p:clrMapOvr>
    <a:masterClrMapping/>
  </p:clrMapOvr>
</p:sldLayout>
</file>

<file path=ppt/slideLayouts/slideLayout17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www.themegallery.com</a:t>
            </a: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fld id="{C1EB0BBF-8603-4331-A34F-ED43422E899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4697132"/>
      </p:ext>
    </p:extLst>
  </p:cSld>
  <p:clrMapOvr>
    <a:masterClrMapping/>
  </p:clrMapOvr>
</p:sldLayout>
</file>

<file path=ppt/slideLayouts/slideLayout17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219200"/>
            <a:ext cx="4038600" cy="5105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219200"/>
            <a:ext cx="4038600" cy="5105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www.themegallery.com</a:t>
            </a: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fld id="{D3C44416-F594-4696-895F-94D31BD90C9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2317908"/>
      </p:ext>
    </p:extLst>
  </p:cSld>
  <p:clrMapOvr>
    <a:masterClrMapping/>
  </p:clrMapOvr>
</p:sldLayout>
</file>

<file path=ppt/slideLayouts/slideLayout17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www.themegallery.com</a:t>
            </a:r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fld id="{3465DDCD-4972-4506-83F2-07BC682534B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3629835"/>
      </p:ext>
    </p:extLst>
  </p:cSld>
  <p:clrMapOvr>
    <a:masterClrMapping/>
  </p:clrMapOvr>
</p:sldLayout>
</file>

<file path=ppt/slideLayouts/slideLayout17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www.themegallery.com</a:t>
            </a:r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fld id="{5748288D-56BD-49E5-A4BF-4F116E0CB8F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7585775"/>
      </p:ext>
    </p:extLst>
  </p:cSld>
  <p:clrMapOvr>
    <a:masterClrMapping/>
  </p:clrMapOvr>
</p:sldLayout>
</file>

<file path=ppt/slideLayouts/slideLayout17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www.themegallery.com</a:t>
            </a:r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fld id="{8122C091-FF7E-48AE-BFD4-35908D757F5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7695644"/>
      </p:ext>
    </p:extLst>
  </p:cSld>
  <p:clrMapOvr>
    <a:masterClrMapping/>
  </p:clrMapOvr>
</p:sldLayout>
</file>

<file path=ppt/slideLayouts/slideLayout17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www.themegallery.com</a:t>
            </a: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fld id="{0CF9C4DD-F5D7-49C5-A693-BA1A56C2016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3618280"/>
      </p:ext>
    </p:extLst>
  </p:cSld>
  <p:clrMapOvr>
    <a:masterClrMapping/>
  </p:clrMapOvr>
</p:sldLayout>
</file>

<file path=ppt/slideLayouts/slideLayout18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h-TH" noProof="0" smtClean="0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www.themegallery.com</a:t>
            </a: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fld id="{4C6B3BE9-8BB1-43D5-87CF-FDAD0B4A0BC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497184"/>
      </p:ext>
    </p:extLst>
  </p:cSld>
  <p:clrMapOvr>
    <a:masterClrMapping/>
  </p:clrMapOvr>
</p:sldLayout>
</file>

<file path=ppt/slideLayouts/slideLayout18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www.themegallery.com</a:t>
            </a: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fld id="{C27D55CA-7D6F-4947-8470-52CAD1D0E6C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1059062"/>
      </p:ext>
    </p:extLst>
  </p:cSld>
  <p:clrMapOvr>
    <a:masterClrMapping/>
  </p:clrMapOvr>
</p:sldLayout>
</file>

<file path=ppt/slideLayouts/slideLayout18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457200"/>
            <a:ext cx="2057400" cy="5867400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457200"/>
            <a:ext cx="6019800" cy="5867400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www.themegallery.com</a:t>
            </a: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fld id="{E540DC92-B822-4702-9DB1-AEF8E31B4D8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7003413"/>
      </p:ext>
    </p:extLst>
  </p:cSld>
  <p:clrMapOvr>
    <a:masterClrMapping/>
  </p:clrMapOvr>
</p:sldLayout>
</file>

<file path=ppt/slideLayouts/slideLayout1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/>
            </a:lvl1pPr>
          </a:lstStyle>
          <a:p>
            <a:fld id="{EC5CAF5B-E01A-4753-A998-E7242C6CD953}" type="slidenum">
              <a:rPr lang="en-US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998632681"/>
      </p:ext>
    </p:extLst>
  </p:cSld>
  <p:clrMapOvr>
    <a:masterClrMapping/>
  </p:clrMapOvr>
</p:sldLayout>
</file>

<file path=ppt/slideLayouts/slideLayout18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/>
            </a:lvl1pPr>
          </a:lstStyle>
          <a:p>
            <a:fld id="{A11F2837-0494-453D-A076-41F3ABB86689}" type="slidenum">
              <a:rPr lang="en-US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242370870"/>
      </p:ext>
    </p:extLst>
  </p:cSld>
  <p:clrMapOvr>
    <a:masterClrMapping/>
  </p:clrMapOvr>
</p:sldLayout>
</file>

<file path=ppt/slideLayouts/slideLayout18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/>
            </a:lvl1pPr>
          </a:lstStyle>
          <a:p>
            <a:fld id="{D4E6AB2B-07BD-4B3A-9350-7FF34195F742}" type="slidenum">
              <a:rPr lang="en-US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195085592"/>
      </p:ext>
    </p:extLst>
  </p:cSld>
  <p:clrMapOvr>
    <a:masterClrMapping/>
  </p:clrMapOvr>
</p:sldLayout>
</file>

<file path=ppt/slideLayouts/slideLayout18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971550" y="1600200"/>
            <a:ext cx="35242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35242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/>
            </a:lvl1pPr>
          </a:lstStyle>
          <a:p>
            <a:fld id="{E65BE0BA-B837-4861-A3E0-E6A8D7E68497}" type="slidenum">
              <a:rPr lang="en-US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14060669"/>
      </p:ext>
    </p:extLst>
  </p:cSld>
  <p:clrMapOvr>
    <a:masterClrMapping/>
  </p:clrMapOvr>
</p:sldLayout>
</file>

<file path=ppt/slideLayouts/slideLayout18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/>
            </a:lvl1pPr>
          </a:lstStyle>
          <a:p>
            <a:fld id="{7257A93B-0383-4123-9988-DF013696F5A7}" type="slidenum">
              <a:rPr lang="en-US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0624108"/>
      </p:ext>
    </p:extLst>
  </p:cSld>
  <p:clrMapOvr>
    <a:masterClrMapping/>
  </p:clrMapOvr>
</p:sldLayout>
</file>

<file path=ppt/slideLayouts/slideLayout18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/>
            </a:lvl1pPr>
          </a:lstStyle>
          <a:p>
            <a:fld id="{FAECED20-DF7A-4EA3-A980-F7ECE6CC3F2A}" type="slidenum">
              <a:rPr lang="en-US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85237319"/>
      </p:ext>
    </p:extLst>
  </p:cSld>
  <p:clrMapOvr>
    <a:masterClrMapping/>
  </p:clrMapOvr>
</p:sldLayout>
</file>

<file path=ppt/slideLayouts/slideLayout18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/>
            </a:lvl1pPr>
          </a:lstStyle>
          <a:p>
            <a:fld id="{FD69C977-7A35-41B5-9FF3-5BCA3D6E573F}" type="slidenum">
              <a:rPr lang="en-US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00643049"/>
      </p:ext>
    </p:extLst>
  </p:cSld>
  <p:clrMapOvr>
    <a:masterClrMapping/>
  </p:clrMapOvr>
</p:sldLayout>
</file>

<file path=ppt/slideLayouts/slideLayout19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/>
            </a:lvl1pPr>
          </a:lstStyle>
          <a:p>
            <a:fld id="{6570E412-4E5E-4A46-9CC7-10595C508C22}" type="slidenum">
              <a:rPr lang="en-US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580823805"/>
      </p:ext>
    </p:extLst>
  </p:cSld>
  <p:clrMapOvr>
    <a:masterClrMapping/>
  </p:clrMapOvr>
</p:sldLayout>
</file>

<file path=ppt/slideLayouts/slideLayout19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h-TH" noProof="0" smtClean="0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/>
            </a:lvl1pPr>
          </a:lstStyle>
          <a:p>
            <a:fld id="{7DD08B87-A5D7-4ED9-8898-E9CD8E19AA4D}" type="slidenum">
              <a:rPr lang="en-US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7832565"/>
      </p:ext>
    </p:extLst>
  </p:cSld>
  <p:clrMapOvr>
    <a:masterClrMapping/>
  </p:clrMapOvr>
</p:sldLayout>
</file>

<file path=ppt/slideLayouts/slideLayout19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/>
            </a:lvl1pPr>
          </a:lstStyle>
          <a:p>
            <a:fld id="{F447FCF2-1CD1-41EA-8F7C-C2D021C9AD4E}" type="slidenum">
              <a:rPr lang="en-US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88503739"/>
      </p:ext>
    </p:extLst>
  </p:cSld>
  <p:clrMapOvr>
    <a:masterClrMapping/>
  </p:clrMapOvr>
</p:sldLayout>
</file>

<file path=ppt/slideLayouts/slideLayout19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/>
            </a:lvl1pPr>
          </a:lstStyle>
          <a:p>
            <a:fld id="{C8F9589A-6D8A-4BF7-AAF1-EDE4C94F015E}" type="slidenum">
              <a:rPr lang="en-US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75377649"/>
      </p:ext>
    </p:extLst>
  </p:cSld>
  <p:clrMapOvr>
    <a:masterClrMapping/>
  </p:clrMapOvr>
</p:sldLayout>
</file>

<file path=ppt/slideLayouts/slideLayout1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h-TH" smtClean="0"/>
              <a:t>คลิกเพื่อแก้ไขสไตล์ชื่อเรื่องรองต้นแบบ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b="1"/>
            </a:lvl1pPr>
          </a:lstStyle>
          <a:p>
            <a:pPr>
              <a:defRPr/>
            </a:pPr>
            <a:fld id="{20800CF7-C460-4852-960F-7FCF2B08C2E7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513046886"/>
      </p:ext>
    </p:extLst>
  </p:cSld>
  <p:clrMapOvr>
    <a:masterClrMapping/>
  </p:clrMapOvr>
  <p:transition>
    <p:circle/>
  </p:transition>
</p:sldLayout>
</file>

<file path=ppt/slideLayouts/slideLayout19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b="1"/>
            </a:lvl1pPr>
          </a:lstStyle>
          <a:p>
            <a:pPr>
              <a:defRPr/>
            </a:pPr>
            <a:fld id="{B30AF5CD-4096-483B-A777-3415AD1FFC10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067675286"/>
      </p:ext>
    </p:extLst>
  </p:cSld>
  <p:clrMapOvr>
    <a:masterClrMapping/>
  </p:clrMapOvr>
  <p:transition>
    <p:circle/>
  </p:transition>
</p:sldLayout>
</file>

<file path=ppt/slideLayouts/slideLayout19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b="1"/>
            </a:lvl1pPr>
          </a:lstStyle>
          <a:p>
            <a:pPr>
              <a:defRPr/>
            </a:pPr>
            <a:fld id="{EB2D98FF-CB8E-45B7-8D7E-A2813348FCEE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198449251"/>
      </p:ext>
    </p:extLst>
  </p:cSld>
  <p:clrMapOvr>
    <a:masterClrMapping/>
  </p:clrMapOvr>
  <p:transition>
    <p:circle/>
  </p:transition>
</p:sldLayout>
</file>

<file path=ppt/slideLayouts/slideLayout19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b="1"/>
            </a:lvl1pPr>
          </a:lstStyle>
          <a:p>
            <a:pPr>
              <a:defRPr/>
            </a:pPr>
            <a:fld id="{7332F03E-57F4-498C-8EFD-144652A3778C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97431780"/>
      </p:ext>
    </p:extLst>
  </p:cSld>
  <p:clrMapOvr>
    <a:masterClrMapping/>
  </p:clrMapOvr>
  <p:transition>
    <p:circle/>
  </p:transition>
</p:sldLayout>
</file>

<file path=ppt/slideLayouts/slideLayout19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แทนข้อความ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6" name="ตัวแทนเนื้อหา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แทน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8" name="ตัวแทน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" name="ตัวแทนหมายเลขสไลด์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b="1"/>
            </a:lvl1pPr>
          </a:lstStyle>
          <a:p>
            <a:pPr>
              <a:defRPr/>
            </a:pPr>
            <a:fld id="{E59D3C03-580B-483A-87C5-AE267932C13A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747426790"/>
      </p:ext>
    </p:extLst>
  </p:cSld>
  <p:clrMapOvr>
    <a:masterClrMapping/>
  </p:clrMapOvr>
  <p:transition>
    <p:circle/>
  </p:transition>
</p:sldLayout>
</file>

<file path=ppt/slideLayouts/slideLayout19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ตัวแทนหมายเลขสไลด์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b="1"/>
            </a:lvl1pPr>
          </a:lstStyle>
          <a:p>
            <a:pPr>
              <a:defRPr/>
            </a:pPr>
            <a:fld id="{12EE8E22-EDD9-41E1-AB75-7C4D1FBD81AF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694987750"/>
      </p:ext>
    </p:extLst>
  </p:cSld>
  <p:clrMapOvr>
    <a:masterClrMapping/>
  </p:clrMapOvr>
  <p:transition>
    <p:circle/>
  </p:transition>
</p:sldLayout>
</file>

<file path=ppt/slideLayouts/slideLayout20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ตัวแทน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b="1"/>
            </a:lvl1pPr>
          </a:lstStyle>
          <a:p>
            <a:pPr>
              <a:defRPr/>
            </a:pPr>
            <a:fld id="{A7E775C4-10FC-4A44-97BD-D93ABFD8ABCA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28650358"/>
      </p:ext>
    </p:extLst>
  </p:cSld>
  <p:clrMapOvr>
    <a:masterClrMapping/>
  </p:clrMapOvr>
  <p:transition>
    <p:circle/>
  </p:transition>
</p:sldLayout>
</file>

<file path=ppt/slideLayouts/slideLayout20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b="1"/>
            </a:lvl1pPr>
          </a:lstStyle>
          <a:p>
            <a:pPr>
              <a:defRPr/>
            </a:pPr>
            <a:fld id="{4270942C-E11A-4E53-8470-7389E4AA3DA0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82995038"/>
      </p:ext>
    </p:extLst>
  </p:cSld>
  <p:clrMapOvr>
    <a:masterClrMapping/>
  </p:clrMapOvr>
  <p:transition>
    <p:circle/>
  </p:transition>
</p:sldLayout>
</file>

<file path=ppt/slideLayouts/slideLayout20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รูปภาพ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h-TH" noProof="0" smtClean="0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b="1"/>
            </a:lvl1pPr>
          </a:lstStyle>
          <a:p>
            <a:pPr>
              <a:defRPr/>
            </a:pPr>
            <a:fld id="{967D4303-36AE-4B2E-971C-657FE5F417DD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63365261"/>
      </p:ext>
    </p:extLst>
  </p:cSld>
  <p:clrMapOvr>
    <a:masterClrMapping/>
  </p:clrMapOvr>
  <p:transition>
    <p:circle/>
  </p:transition>
</p:sldLayout>
</file>

<file path=ppt/slideLayouts/slideLayout20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b="1"/>
            </a:lvl1pPr>
          </a:lstStyle>
          <a:p>
            <a:pPr>
              <a:defRPr/>
            </a:pPr>
            <a:fld id="{EC58E2C9-3755-4D9C-9974-889C1610A80E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96507054"/>
      </p:ext>
    </p:extLst>
  </p:cSld>
  <p:clrMapOvr>
    <a:masterClrMapping/>
  </p:clrMapOvr>
  <p:transition>
    <p:circle/>
  </p:transition>
</p:sldLayout>
</file>

<file path=ppt/slideLayouts/slideLayout20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b="1"/>
            </a:lvl1pPr>
          </a:lstStyle>
          <a:p>
            <a:pPr>
              <a:defRPr/>
            </a:pPr>
            <a:fld id="{B4F4DAE3-F7AB-4C5A-9D52-2EB7EF9A1784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74488116"/>
      </p:ext>
    </p:extLst>
  </p:cSld>
  <p:clrMapOvr>
    <a:masterClrMapping/>
  </p:clrMapOvr>
  <p:transition>
    <p:circle/>
  </p:transition>
</p:sldLayout>
</file>

<file path=ppt/slideLayouts/slideLayout20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ชื่อเรื่อง ข้อความ และ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แทนเนื้อหา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6" name="ตัวแทนวันที่ 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ตัวแทนท้ายกระดาษ 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8" name="ตัวแทนหมายเลขสไลด์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b="1"/>
            </a:lvl1pPr>
          </a:lstStyle>
          <a:p>
            <a:pPr>
              <a:defRPr/>
            </a:pPr>
            <a:fld id="{B9B6ED6C-655D-4927-8540-ECBB8135EA5B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96618095"/>
      </p:ext>
    </p:extLst>
  </p:cSld>
  <p:clrMapOvr>
    <a:masterClrMapping/>
  </p:clrMapOvr>
  <p:transition>
    <p:circle/>
  </p:transition>
</p:sldLayout>
</file>

<file path=ppt/slideLayouts/slideLayout20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ชื่อเรื่อง ข้อความ 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b="1"/>
            </a:lvl1pPr>
          </a:lstStyle>
          <a:p>
            <a:pPr>
              <a:defRPr/>
            </a:pPr>
            <a:fld id="{D63E3F91-FF69-45AB-9AB6-6EDC01645310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173908720"/>
      </p:ext>
    </p:extLst>
  </p:cSld>
  <p:clrMapOvr>
    <a:masterClrMapping/>
  </p:clrMapOvr>
  <p:transition>
    <p:circle/>
  </p:transition>
</p:sldLayout>
</file>

<file path=ppt/slideLayouts/slideLayout20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3800475" y="1789113"/>
            <a:ext cx="5340350" cy="5056187"/>
            <a:chOff x="2394" y="1127"/>
            <a:chExt cx="3364" cy="3185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ltGray">
            <a:xfrm>
              <a:off x="4230" y="1365"/>
              <a:ext cx="197" cy="102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6" name="Oval 4"/>
            <p:cNvSpPr>
              <a:spLocks noChangeArrowheads="1"/>
            </p:cNvSpPr>
            <p:nvPr/>
          </p:nvSpPr>
          <p:spPr bwMode="ltGray">
            <a:xfrm>
              <a:off x="4299" y="1185"/>
              <a:ext cx="47" cy="47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7" name="Rectangle 5"/>
            <p:cNvSpPr>
              <a:spLocks noChangeArrowheads="1"/>
            </p:cNvSpPr>
            <p:nvPr/>
          </p:nvSpPr>
          <p:spPr bwMode="ltGray">
            <a:xfrm rot="995337">
              <a:off x="5205" y="1495"/>
              <a:ext cx="6" cy="20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8" name="Freeform 6"/>
            <p:cNvSpPr>
              <a:spLocks noEditPoints="1"/>
            </p:cNvSpPr>
            <p:nvPr/>
          </p:nvSpPr>
          <p:spPr bwMode="ltGray">
            <a:xfrm>
              <a:off x="4871" y="3508"/>
              <a:ext cx="66" cy="96"/>
            </a:xfrm>
            <a:custGeom>
              <a:avLst/>
              <a:gdLst>
                <a:gd name="T0" fmla="*/ 18 w 66"/>
                <a:gd name="T1" fmla="*/ 96 h 96"/>
                <a:gd name="T2" fmla="*/ 42 w 66"/>
                <a:gd name="T3" fmla="*/ 78 h 96"/>
                <a:gd name="T4" fmla="*/ 60 w 66"/>
                <a:gd name="T5" fmla="*/ 60 h 96"/>
                <a:gd name="T6" fmla="*/ 66 w 66"/>
                <a:gd name="T7" fmla="*/ 36 h 96"/>
                <a:gd name="T8" fmla="*/ 60 w 66"/>
                <a:gd name="T9" fmla="*/ 12 h 96"/>
                <a:gd name="T10" fmla="*/ 36 w 66"/>
                <a:gd name="T11" fmla="*/ 0 h 96"/>
                <a:gd name="T12" fmla="*/ 24 w 66"/>
                <a:gd name="T13" fmla="*/ 6 h 96"/>
                <a:gd name="T14" fmla="*/ 12 w 66"/>
                <a:gd name="T15" fmla="*/ 12 h 96"/>
                <a:gd name="T16" fmla="*/ 0 w 66"/>
                <a:gd name="T17" fmla="*/ 36 h 96"/>
                <a:gd name="T18" fmla="*/ 0 w 66"/>
                <a:gd name="T19" fmla="*/ 60 h 96"/>
                <a:gd name="T20" fmla="*/ 12 w 66"/>
                <a:gd name="T21" fmla="*/ 84 h 96"/>
                <a:gd name="T22" fmla="*/ 18 w 66"/>
                <a:gd name="T23" fmla="*/ 96 h 96"/>
                <a:gd name="T24" fmla="*/ 18 w 66"/>
                <a:gd name="T25" fmla="*/ 96 h 96"/>
                <a:gd name="T26" fmla="*/ 42 w 66"/>
                <a:gd name="T27" fmla="*/ 18 h 96"/>
                <a:gd name="T28" fmla="*/ 54 w 66"/>
                <a:gd name="T29" fmla="*/ 24 h 96"/>
                <a:gd name="T30" fmla="*/ 60 w 66"/>
                <a:gd name="T31" fmla="*/ 36 h 96"/>
                <a:gd name="T32" fmla="*/ 60 w 66"/>
                <a:gd name="T33" fmla="*/ 48 h 96"/>
                <a:gd name="T34" fmla="*/ 54 w 66"/>
                <a:gd name="T35" fmla="*/ 54 h 96"/>
                <a:gd name="T36" fmla="*/ 36 w 66"/>
                <a:gd name="T37" fmla="*/ 72 h 96"/>
                <a:gd name="T38" fmla="*/ 24 w 66"/>
                <a:gd name="T39" fmla="*/ 78 h 96"/>
                <a:gd name="T40" fmla="*/ 24 w 66"/>
                <a:gd name="T41" fmla="*/ 78 h 96"/>
                <a:gd name="T42" fmla="*/ 12 w 66"/>
                <a:gd name="T43" fmla="*/ 48 h 96"/>
                <a:gd name="T44" fmla="*/ 18 w 66"/>
                <a:gd name="T45" fmla="*/ 24 h 96"/>
                <a:gd name="T46" fmla="*/ 30 w 66"/>
                <a:gd name="T47" fmla="*/ 18 h 96"/>
                <a:gd name="T48" fmla="*/ 42 w 66"/>
                <a:gd name="T49" fmla="*/ 18 h 96"/>
                <a:gd name="T50" fmla="*/ 42 w 66"/>
                <a:gd name="T51" fmla="*/ 18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66" h="96">
                  <a:moveTo>
                    <a:pt x="18" y="96"/>
                  </a:moveTo>
                  <a:lnTo>
                    <a:pt x="42" y="78"/>
                  </a:lnTo>
                  <a:lnTo>
                    <a:pt x="60" y="60"/>
                  </a:lnTo>
                  <a:lnTo>
                    <a:pt x="66" y="36"/>
                  </a:lnTo>
                  <a:lnTo>
                    <a:pt x="60" y="12"/>
                  </a:lnTo>
                  <a:lnTo>
                    <a:pt x="36" y="0"/>
                  </a:lnTo>
                  <a:lnTo>
                    <a:pt x="24" y="6"/>
                  </a:lnTo>
                  <a:lnTo>
                    <a:pt x="12" y="12"/>
                  </a:lnTo>
                  <a:lnTo>
                    <a:pt x="0" y="36"/>
                  </a:lnTo>
                  <a:lnTo>
                    <a:pt x="0" y="60"/>
                  </a:lnTo>
                  <a:lnTo>
                    <a:pt x="12" y="84"/>
                  </a:lnTo>
                  <a:lnTo>
                    <a:pt x="18" y="96"/>
                  </a:lnTo>
                  <a:lnTo>
                    <a:pt x="18" y="96"/>
                  </a:lnTo>
                  <a:close/>
                  <a:moveTo>
                    <a:pt x="42" y="18"/>
                  </a:moveTo>
                  <a:lnTo>
                    <a:pt x="54" y="24"/>
                  </a:lnTo>
                  <a:lnTo>
                    <a:pt x="60" y="36"/>
                  </a:lnTo>
                  <a:lnTo>
                    <a:pt x="60" y="48"/>
                  </a:lnTo>
                  <a:lnTo>
                    <a:pt x="54" y="54"/>
                  </a:lnTo>
                  <a:lnTo>
                    <a:pt x="36" y="72"/>
                  </a:lnTo>
                  <a:lnTo>
                    <a:pt x="24" y="78"/>
                  </a:lnTo>
                  <a:lnTo>
                    <a:pt x="24" y="78"/>
                  </a:lnTo>
                  <a:lnTo>
                    <a:pt x="12" y="48"/>
                  </a:lnTo>
                  <a:lnTo>
                    <a:pt x="18" y="24"/>
                  </a:lnTo>
                  <a:lnTo>
                    <a:pt x="30" y="18"/>
                  </a:lnTo>
                  <a:lnTo>
                    <a:pt x="42" y="18"/>
                  </a:lnTo>
                  <a:lnTo>
                    <a:pt x="42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9" name="Rectangle 7"/>
            <p:cNvSpPr>
              <a:spLocks noChangeArrowheads="1"/>
            </p:cNvSpPr>
            <p:nvPr/>
          </p:nvSpPr>
          <p:spPr bwMode="ltGray">
            <a:xfrm rot="91736">
              <a:off x="5487" y="1535"/>
              <a:ext cx="6" cy="1998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10" name="Rectangle 8"/>
            <p:cNvSpPr>
              <a:spLocks noChangeArrowheads="1"/>
            </p:cNvSpPr>
            <p:nvPr/>
          </p:nvSpPr>
          <p:spPr bwMode="ltGray">
            <a:xfrm rot="-926223">
              <a:off x="5640" y="1521"/>
              <a:ext cx="6" cy="881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11" name="Rectangle 9"/>
            <p:cNvSpPr>
              <a:spLocks noChangeArrowheads="1"/>
            </p:cNvSpPr>
            <p:nvPr/>
          </p:nvSpPr>
          <p:spPr bwMode="ltGray">
            <a:xfrm rot="-1140313">
              <a:off x="3444" y="1816"/>
              <a:ext cx="6" cy="203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12" name="Rectangle 10"/>
            <p:cNvSpPr>
              <a:spLocks noChangeArrowheads="1"/>
            </p:cNvSpPr>
            <p:nvPr/>
          </p:nvSpPr>
          <p:spPr bwMode="ltGray">
            <a:xfrm rot="1114412">
              <a:off x="2757" y="1821"/>
              <a:ext cx="6" cy="2119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13" name="Rectangle 11"/>
            <p:cNvSpPr>
              <a:spLocks noChangeArrowheads="1"/>
            </p:cNvSpPr>
            <p:nvPr/>
          </p:nvSpPr>
          <p:spPr bwMode="ltGray">
            <a:xfrm rot="254676">
              <a:off x="3035" y="1870"/>
              <a:ext cx="6" cy="1906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14" name="Freeform 12"/>
            <p:cNvSpPr>
              <a:spLocks/>
            </p:cNvSpPr>
            <p:nvPr/>
          </p:nvSpPr>
          <p:spPr bwMode="ltGray">
            <a:xfrm>
              <a:off x="4007" y="3021"/>
              <a:ext cx="623" cy="156"/>
            </a:xfrm>
            <a:custGeom>
              <a:avLst/>
              <a:gdLst>
                <a:gd name="T0" fmla="*/ 6 w 623"/>
                <a:gd name="T1" fmla="*/ 18 h 156"/>
                <a:gd name="T2" fmla="*/ 162 w 623"/>
                <a:gd name="T3" fmla="*/ 36 h 156"/>
                <a:gd name="T4" fmla="*/ 251 w 623"/>
                <a:gd name="T5" fmla="*/ 36 h 156"/>
                <a:gd name="T6" fmla="*/ 354 w 623"/>
                <a:gd name="T7" fmla="*/ 30 h 156"/>
                <a:gd name="T8" fmla="*/ 473 w 623"/>
                <a:gd name="T9" fmla="*/ 18 h 156"/>
                <a:gd name="T10" fmla="*/ 611 w 623"/>
                <a:gd name="T11" fmla="*/ 0 h 156"/>
                <a:gd name="T12" fmla="*/ 623 w 623"/>
                <a:gd name="T13" fmla="*/ 114 h 156"/>
                <a:gd name="T14" fmla="*/ 497 w 623"/>
                <a:gd name="T15" fmla="*/ 138 h 156"/>
                <a:gd name="T16" fmla="*/ 414 w 623"/>
                <a:gd name="T17" fmla="*/ 150 h 156"/>
                <a:gd name="T18" fmla="*/ 318 w 623"/>
                <a:gd name="T19" fmla="*/ 156 h 156"/>
                <a:gd name="T20" fmla="*/ 215 w 623"/>
                <a:gd name="T21" fmla="*/ 156 h 156"/>
                <a:gd name="T22" fmla="*/ 108 w 623"/>
                <a:gd name="T23" fmla="*/ 150 h 156"/>
                <a:gd name="T24" fmla="*/ 0 w 623"/>
                <a:gd name="T25" fmla="*/ 132 h 156"/>
                <a:gd name="T26" fmla="*/ 6 w 623"/>
                <a:gd name="T27" fmla="*/ 18 h 156"/>
                <a:gd name="T28" fmla="*/ 6 w 623"/>
                <a:gd name="T29" fmla="*/ 18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23" h="156">
                  <a:moveTo>
                    <a:pt x="6" y="18"/>
                  </a:moveTo>
                  <a:lnTo>
                    <a:pt x="162" y="36"/>
                  </a:lnTo>
                  <a:lnTo>
                    <a:pt x="251" y="36"/>
                  </a:lnTo>
                  <a:lnTo>
                    <a:pt x="354" y="30"/>
                  </a:lnTo>
                  <a:lnTo>
                    <a:pt x="473" y="18"/>
                  </a:lnTo>
                  <a:lnTo>
                    <a:pt x="611" y="0"/>
                  </a:lnTo>
                  <a:lnTo>
                    <a:pt x="623" y="114"/>
                  </a:lnTo>
                  <a:lnTo>
                    <a:pt x="497" y="138"/>
                  </a:lnTo>
                  <a:lnTo>
                    <a:pt x="414" y="150"/>
                  </a:lnTo>
                  <a:lnTo>
                    <a:pt x="318" y="156"/>
                  </a:lnTo>
                  <a:lnTo>
                    <a:pt x="215" y="156"/>
                  </a:lnTo>
                  <a:lnTo>
                    <a:pt x="108" y="150"/>
                  </a:lnTo>
                  <a:lnTo>
                    <a:pt x="0" y="132"/>
                  </a:lnTo>
                  <a:lnTo>
                    <a:pt x="6" y="18"/>
                  </a:lnTo>
                  <a:lnTo>
                    <a:pt x="6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15" name="Freeform 13"/>
            <p:cNvSpPr>
              <a:spLocks/>
            </p:cNvSpPr>
            <p:nvPr/>
          </p:nvSpPr>
          <p:spPr bwMode="ltGray">
            <a:xfrm>
              <a:off x="4762" y="3591"/>
              <a:ext cx="996" cy="126"/>
            </a:xfrm>
            <a:custGeom>
              <a:avLst/>
              <a:gdLst>
                <a:gd name="T0" fmla="*/ 754 w 993"/>
                <a:gd name="T1" fmla="*/ 6 h 126"/>
                <a:gd name="T2" fmla="*/ 652 w 993"/>
                <a:gd name="T3" fmla="*/ 6 h 126"/>
                <a:gd name="T4" fmla="*/ 563 w 993"/>
                <a:gd name="T5" fmla="*/ 6 h 126"/>
                <a:gd name="T6" fmla="*/ 479 w 993"/>
                <a:gd name="T7" fmla="*/ 6 h 126"/>
                <a:gd name="T8" fmla="*/ 401 w 993"/>
                <a:gd name="T9" fmla="*/ 6 h 126"/>
                <a:gd name="T10" fmla="*/ 335 w 993"/>
                <a:gd name="T11" fmla="*/ 0 h 126"/>
                <a:gd name="T12" fmla="*/ 276 w 993"/>
                <a:gd name="T13" fmla="*/ 0 h 126"/>
                <a:gd name="T14" fmla="*/ 222 w 993"/>
                <a:gd name="T15" fmla="*/ 0 h 126"/>
                <a:gd name="T16" fmla="*/ 180 w 993"/>
                <a:gd name="T17" fmla="*/ 6 h 126"/>
                <a:gd name="T18" fmla="*/ 138 w 993"/>
                <a:gd name="T19" fmla="*/ 6 h 126"/>
                <a:gd name="T20" fmla="*/ 108 w 993"/>
                <a:gd name="T21" fmla="*/ 6 h 126"/>
                <a:gd name="T22" fmla="*/ 54 w 993"/>
                <a:gd name="T23" fmla="*/ 6 h 126"/>
                <a:gd name="T24" fmla="*/ 24 w 993"/>
                <a:gd name="T25" fmla="*/ 12 h 126"/>
                <a:gd name="T26" fmla="*/ 6 w 993"/>
                <a:gd name="T27" fmla="*/ 18 h 126"/>
                <a:gd name="T28" fmla="*/ 0 w 993"/>
                <a:gd name="T29" fmla="*/ 24 h 126"/>
                <a:gd name="T30" fmla="*/ 12 w 993"/>
                <a:gd name="T31" fmla="*/ 42 h 126"/>
                <a:gd name="T32" fmla="*/ 18 w 993"/>
                <a:gd name="T33" fmla="*/ 48 h 126"/>
                <a:gd name="T34" fmla="*/ 30 w 993"/>
                <a:gd name="T35" fmla="*/ 54 h 126"/>
                <a:gd name="T36" fmla="*/ 60 w 993"/>
                <a:gd name="T37" fmla="*/ 60 h 126"/>
                <a:gd name="T38" fmla="*/ 90 w 993"/>
                <a:gd name="T39" fmla="*/ 72 h 126"/>
                <a:gd name="T40" fmla="*/ 144 w 993"/>
                <a:gd name="T41" fmla="*/ 84 h 126"/>
                <a:gd name="T42" fmla="*/ 210 w 993"/>
                <a:gd name="T43" fmla="*/ 90 h 126"/>
                <a:gd name="T44" fmla="*/ 293 w 993"/>
                <a:gd name="T45" fmla="*/ 102 h 126"/>
                <a:gd name="T46" fmla="*/ 389 w 993"/>
                <a:gd name="T47" fmla="*/ 108 h 126"/>
                <a:gd name="T48" fmla="*/ 503 w 993"/>
                <a:gd name="T49" fmla="*/ 120 h 126"/>
                <a:gd name="T50" fmla="*/ 622 w 993"/>
                <a:gd name="T51" fmla="*/ 120 h 126"/>
                <a:gd name="T52" fmla="*/ 754 w 993"/>
                <a:gd name="T53" fmla="*/ 126 h 126"/>
                <a:gd name="T54" fmla="*/ 873 w 993"/>
                <a:gd name="T55" fmla="*/ 126 h 126"/>
                <a:gd name="T56" fmla="*/ 993 w 993"/>
                <a:gd name="T57" fmla="*/ 126 h 126"/>
                <a:gd name="T58" fmla="*/ 993 w 993"/>
                <a:gd name="T59" fmla="*/ 12 h 126"/>
                <a:gd name="T60" fmla="*/ 879 w 993"/>
                <a:gd name="T61" fmla="*/ 12 h 126"/>
                <a:gd name="T62" fmla="*/ 754 w 993"/>
                <a:gd name="T63" fmla="*/ 6 h 126"/>
                <a:gd name="T64" fmla="*/ 754 w 993"/>
                <a:gd name="T65" fmla="*/ 6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993" h="126">
                  <a:moveTo>
                    <a:pt x="754" y="6"/>
                  </a:moveTo>
                  <a:lnTo>
                    <a:pt x="652" y="6"/>
                  </a:lnTo>
                  <a:lnTo>
                    <a:pt x="563" y="6"/>
                  </a:lnTo>
                  <a:lnTo>
                    <a:pt x="479" y="6"/>
                  </a:lnTo>
                  <a:lnTo>
                    <a:pt x="401" y="6"/>
                  </a:lnTo>
                  <a:lnTo>
                    <a:pt x="335" y="0"/>
                  </a:lnTo>
                  <a:lnTo>
                    <a:pt x="276" y="0"/>
                  </a:lnTo>
                  <a:lnTo>
                    <a:pt x="222" y="0"/>
                  </a:lnTo>
                  <a:lnTo>
                    <a:pt x="180" y="6"/>
                  </a:lnTo>
                  <a:lnTo>
                    <a:pt x="138" y="6"/>
                  </a:lnTo>
                  <a:lnTo>
                    <a:pt x="108" y="6"/>
                  </a:lnTo>
                  <a:lnTo>
                    <a:pt x="54" y="6"/>
                  </a:lnTo>
                  <a:lnTo>
                    <a:pt x="24" y="12"/>
                  </a:lnTo>
                  <a:lnTo>
                    <a:pt x="6" y="18"/>
                  </a:lnTo>
                  <a:lnTo>
                    <a:pt x="0" y="24"/>
                  </a:lnTo>
                  <a:lnTo>
                    <a:pt x="12" y="42"/>
                  </a:lnTo>
                  <a:lnTo>
                    <a:pt x="18" y="48"/>
                  </a:lnTo>
                  <a:lnTo>
                    <a:pt x="30" y="54"/>
                  </a:lnTo>
                  <a:lnTo>
                    <a:pt x="60" y="60"/>
                  </a:lnTo>
                  <a:lnTo>
                    <a:pt x="90" y="72"/>
                  </a:lnTo>
                  <a:lnTo>
                    <a:pt x="144" y="84"/>
                  </a:lnTo>
                  <a:lnTo>
                    <a:pt x="210" y="90"/>
                  </a:lnTo>
                  <a:lnTo>
                    <a:pt x="293" y="102"/>
                  </a:lnTo>
                  <a:lnTo>
                    <a:pt x="389" y="108"/>
                  </a:lnTo>
                  <a:lnTo>
                    <a:pt x="503" y="120"/>
                  </a:lnTo>
                  <a:lnTo>
                    <a:pt x="622" y="120"/>
                  </a:lnTo>
                  <a:lnTo>
                    <a:pt x="754" y="126"/>
                  </a:lnTo>
                  <a:lnTo>
                    <a:pt x="873" y="126"/>
                  </a:lnTo>
                  <a:lnTo>
                    <a:pt x="993" y="126"/>
                  </a:lnTo>
                  <a:lnTo>
                    <a:pt x="993" y="12"/>
                  </a:lnTo>
                  <a:lnTo>
                    <a:pt x="879" y="12"/>
                  </a:lnTo>
                  <a:lnTo>
                    <a:pt x="754" y="6"/>
                  </a:lnTo>
                  <a:lnTo>
                    <a:pt x="754" y="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ltGray">
            <a:xfrm>
              <a:off x="4786" y="3645"/>
              <a:ext cx="972" cy="245"/>
            </a:xfrm>
            <a:custGeom>
              <a:avLst/>
              <a:gdLst>
                <a:gd name="T0" fmla="*/ 0 w 969"/>
                <a:gd name="T1" fmla="*/ 0 h 245"/>
                <a:gd name="T2" fmla="*/ 24 w 969"/>
                <a:gd name="T3" fmla="*/ 54 h 245"/>
                <a:gd name="T4" fmla="*/ 66 w 969"/>
                <a:gd name="T5" fmla="*/ 96 h 245"/>
                <a:gd name="T6" fmla="*/ 120 w 969"/>
                <a:gd name="T7" fmla="*/ 137 h 245"/>
                <a:gd name="T8" fmla="*/ 198 w 969"/>
                <a:gd name="T9" fmla="*/ 173 h 245"/>
                <a:gd name="T10" fmla="*/ 293 w 969"/>
                <a:gd name="T11" fmla="*/ 203 h 245"/>
                <a:gd name="T12" fmla="*/ 353 w 969"/>
                <a:gd name="T13" fmla="*/ 215 h 245"/>
                <a:gd name="T14" fmla="*/ 413 w 969"/>
                <a:gd name="T15" fmla="*/ 227 h 245"/>
                <a:gd name="T16" fmla="*/ 479 w 969"/>
                <a:gd name="T17" fmla="*/ 233 h 245"/>
                <a:gd name="T18" fmla="*/ 556 w 969"/>
                <a:gd name="T19" fmla="*/ 239 h 245"/>
                <a:gd name="T20" fmla="*/ 634 w 969"/>
                <a:gd name="T21" fmla="*/ 245 h 245"/>
                <a:gd name="T22" fmla="*/ 724 w 969"/>
                <a:gd name="T23" fmla="*/ 245 h 245"/>
                <a:gd name="T24" fmla="*/ 855 w 969"/>
                <a:gd name="T25" fmla="*/ 245 h 245"/>
                <a:gd name="T26" fmla="*/ 969 w 969"/>
                <a:gd name="T27" fmla="*/ 239 h 245"/>
                <a:gd name="T28" fmla="*/ 969 w 969"/>
                <a:gd name="T29" fmla="*/ 60 h 245"/>
                <a:gd name="T30" fmla="*/ 700 w 969"/>
                <a:gd name="T31" fmla="*/ 60 h 245"/>
                <a:gd name="T32" fmla="*/ 503 w 969"/>
                <a:gd name="T33" fmla="*/ 54 h 245"/>
                <a:gd name="T34" fmla="*/ 317 w 969"/>
                <a:gd name="T35" fmla="*/ 42 h 245"/>
                <a:gd name="T36" fmla="*/ 150 w 969"/>
                <a:gd name="T37" fmla="*/ 24 h 245"/>
                <a:gd name="T38" fmla="*/ 72 w 969"/>
                <a:gd name="T39" fmla="*/ 12 h 245"/>
                <a:gd name="T40" fmla="*/ 0 w 969"/>
                <a:gd name="T41" fmla="*/ 0 h 245"/>
                <a:gd name="T42" fmla="*/ 0 w 969"/>
                <a:gd name="T43" fmla="*/ 0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969" h="245">
                  <a:moveTo>
                    <a:pt x="0" y="0"/>
                  </a:moveTo>
                  <a:lnTo>
                    <a:pt x="24" y="54"/>
                  </a:lnTo>
                  <a:lnTo>
                    <a:pt x="66" y="96"/>
                  </a:lnTo>
                  <a:lnTo>
                    <a:pt x="120" y="137"/>
                  </a:lnTo>
                  <a:lnTo>
                    <a:pt x="198" y="173"/>
                  </a:lnTo>
                  <a:lnTo>
                    <a:pt x="293" y="203"/>
                  </a:lnTo>
                  <a:lnTo>
                    <a:pt x="353" y="215"/>
                  </a:lnTo>
                  <a:lnTo>
                    <a:pt x="413" y="227"/>
                  </a:lnTo>
                  <a:lnTo>
                    <a:pt x="479" y="233"/>
                  </a:lnTo>
                  <a:lnTo>
                    <a:pt x="556" y="239"/>
                  </a:lnTo>
                  <a:lnTo>
                    <a:pt x="634" y="245"/>
                  </a:lnTo>
                  <a:lnTo>
                    <a:pt x="724" y="245"/>
                  </a:lnTo>
                  <a:lnTo>
                    <a:pt x="855" y="245"/>
                  </a:lnTo>
                  <a:lnTo>
                    <a:pt x="969" y="239"/>
                  </a:lnTo>
                  <a:lnTo>
                    <a:pt x="969" y="60"/>
                  </a:lnTo>
                  <a:lnTo>
                    <a:pt x="700" y="60"/>
                  </a:lnTo>
                  <a:lnTo>
                    <a:pt x="503" y="54"/>
                  </a:lnTo>
                  <a:lnTo>
                    <a:pt x="317" y="42"/>
                  </a:lnTo>
                  <a:lnTo>
                    <a:pt x="150" y="24"/>
                  </a:lnTo>
                  <a:lnTo>
                    <a:pt x="72" y="1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189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17" name="Freeform 15"/>
            <p:cNvSpPr>
              <a:spLocks/>
            </p:cNvSpPr>
            <p:nvPr/>
          </p:nvSpPr>
          <p:spPr bwMode="ltGray">
            <a:xfrm>
              <a:off x="4804" y="3591"/>
              <a:ext cx="954" cy="90"/>
            </a:xfrm>
            <a:custGeom>
              <a:avLst/>
              <a:gdLst>
                <a:gd name="T0" fmla="*/ 700 w 951"/>
                <a:gd name="T1" fmla="*/ 0 h 90"/>
                <a:gd name="T2" fmla="*/ 598 w 951"/>
                <a:gd name="T3" fmla="*/ 0 h 90"/>
                <a:gd name="T4" fmla="*/ 515 w 951"/>
                <a:gd name="T5" fmla="*/ 0 h 90"/>
                <a:gd name="T6" fmla="*/ 431 w 951"/>
                <a:gd name="T7" fmla="*/ 0 h 90"/>
                <a:gd name="T8" fmla="*/ 365 w 951"/>
                <a:gd name="T9" fmla="*/ 0 h 90"/>
                <a:gd name="T10" fmla="*/ 299 w 951"/>
                <a:gd name="T11" fmla="*/ 0 h 90"/>
                <a:gd name="T12" fmla="*/ 245 w 951"/>
                <a:gd name="T13" fmla="*/ 0 h 90"/>
                <a:gd name="T14" fmla="*/ 198 w 951"/>
                <a:gd name="T15" fmla="*/ 0 h 90"/>
                <a:gd name="T16" fmla="*/ 162 w 951"/>
                <a:gd name="T17" fmla="*/ 0 h 90"/>
                <a:gd name="T18" fmla="*/ 126 w 951"/>
                <a:gd name="T19" fmla="*/ 6 h 90"/>
                <a:gd name="T20" fmla="*/ 96 w 951"/>
                <a:gd name="T21" fmla="*/ 6 h 90"/>
                <a:gd name="T22" fmla="*/ 54 w 951"/>
                <a:gd name="T23" fmla="*/ 12 h 90"/>
                <a:gd name="T24" fmla="*/ 30 w 951"/>
                <a:gd name="T25" fmla="*/ 12 h 90"/>
                <a:gd name="T26" fmla="*/ 12 w 951"/>
                <a:gd name="T27" fmla="*/ 18 h 90"/>
                <a:gd name="T28" fmla="*/ 6 w 951"/>
                <a:gd name="T29" fmla="*/ 18 h 90"/>
                <a:gd name="T30" fmla="*/ 0 w 951"/>
                <a:gd name="T31" fmla="*/ 24 h 90"/>
                <a:gd name="T32" fmla="*/ 6 w 951"/>
                <a:gd name="T33" fmla="*/ 30 h 90"/>
                <a:gd name="T34" fmla="*/ 24 w 951"/>
                <a:gd name="T35" fmla="*/ 36 h 90"/>
                <a:gd name="T36" fmla="*/ 54 w 951"/>
                <a:gd name="T37" fmla="*/ 42 h 90"/>
                <a:gd name="T38" fmla="*/ 102 w 951"/>
                <a:gd name="T39" fmla="*/ 54 h 90"/>
                <a:gd name="T40" fmla="*/ 168 w 951"/>
                <a:gd name="T41" fmla="*/ 60 h 90"/>
                <a:gd name="T42" fmla="*/ 251 w 951"/>
                <a:gd name="T43" fmla="*/ 66 h 90"/>
                <a:gd name="T44" fmla="*/ 341 w 951"/>
                <a:gd name="T45" fmla="*/ 78 h 90"/>
                <a:gd name="T46" fmla="*/ 449 w 951"/>
                <a:gd name="T47" fmla="*/ 84 h 90"/>
                <a:gd name="T48" fmla="*/ 568 w 951"/>
                <a:gd name="T49" fmla="*/ 84 h 90"/>
                <a:gd name="T50" fmla="*/ 694 w 951"/>
                <a:gd name="T51" fmla="*/ 90 h 90"/>
                <a:gd name="T52" fmla="*/ 825 w 951"/>
                <a:gd name="T53" fmla="*/ 90 h 90"/>
                <a:gd name="T54" fmla="*/ 951 w 951"/>
                <a:gd name="T55" fmla="*/ 90 h 90"/>
                <a:gd name="T56" fmla="*/ 951 w 951"/>
                <a:gd name="T57" fmla="*/ 6 h 90"/>
                <a:gd name="T58" fmla="*/ 831 w 951"/>
                <a:gd name="T59" fmla="*/ 6 h 90"/>
                <a:gd name="T60" fmla="*/ 772 w 951"/>
                <a:gd name="T61" fmla="*/ 6 h 90"/>
                <a:gd name="T62" fmla="*/ 700 w 951"/>
                <a:gd name="T63" fmla="*/ 0 h 90"/>
                <a:gd name="T64" fmla="*/ 700 w 951"/>
                <a:gd name="T65" fmla="*/ 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951" h="90">
                  <a:moveTo>
                    <a:pt x="700" y="0"/>
                  </a:moveTo>
                  <a:lnTo>
                    <a:pt x="598" y="0"/>
                  </a:lnTo>
                  <a:lnTo>
                    <a:pt x="515" y="0"/>
                  </a:lnTo>
                  <a:lnTo>
                    <a:pt x="431" y="0"/>
                  </a:lnTo>
                  <a:lnTo>
                    <a:pt x="365" y="0"/>
                  </a:lnTo>
                  <a:lnTo>
                    <a:pt x="299" y="0"/>
                  </a:lnTo>
                  <a:lnTo>
                    <a:pt x="245" y="0"/>
                  </a:lnTo>
                  <a:lnTo>
                    <a:pt x="198" y="0"/>
                  </a:lnTo>
                  <a:lnTo>
                    <a:pt x="162" y="0"/>
                  </a:lnTo>
                  <a:lnTo>
                    <a:pt x="126" y="6"/>
                  </a:lnTo>
                  <a:lnTo>
                    <a:pt x="96" y="6"/>
                  </a:lnTo>
                  <a:lnTo>
                    <a:pt x="54" y="12"/>
                  </a:lnTo>
                  <a:lnTo>
                    <a:pt x="30" y="12"/>
                  </a:lnTo>
                  <a:lnTo>
                    <a:pt x="12" y="18"/>
                  </a:lnTo>
                  <a:lnTo>
                    <a:pt x="6" y="18"/>
                  </a:lnTo>
                  <a:lnTo>
                    <a:pt x="0" y="24"/>
                  </a:lnTo>
                  <a:lnTo>
                    <a:pt x="6" y="30"/>
                  </a:lnTo>
                  <a:lnTo>
                    <a:pt x="24" y="36"/>
                  </a:lnTo>
                  <a:lnTo>
                    <a:pt x="54" y="42"/>
                  </a:lnTo>
                  <a:lnTo>
                    <a:pt x="102" y="54"/>
                  </a:lnTo>
                  <a:lnTo>
                    <a:pt x="168" y="60"/>
                  </a:lnTo>
                  <a:lnTo>
                    <a:pt x="251" y="66"/>
                  </a:lnTo>
                  <a:lnTo>
                    <a:pt x="341" y="78"/>
                  </a:lnTo>
                  <a:lnTo>
                    <a:pt x="449" y="84"/>
                  </a:lnTo>
                  <a:lnTo>
                    <a:pt x="568" y="84"/>
                  </a:lnTo>
                  <a:lnTo>
                    <a:pt x="694" y="90"/>
                  </a:lnTo>
                  <a:lnTo>
                    <a:pt x="825" y="90"/>
                  </a:lnTo>
                  <a:lnTo>
                    <a:pt x="951" y="90"/>
                  </a:lnTo>
                  <a:lnTo>
                    <a:pt x="951" y="6"/>
                  </a:lnTo>
                  <a:lnTo>
                    <a:pt x="831" y="6"/>
                  </a:lnTo>
                  <a:lnTo>
                    <a:pt x="772" y="6"/>
                  </a:lnTo>
                  <a:lnTo>
                    <a:pt x="700" y="0"/>
                  </a:lnTo>
                  <a:lnTo>
                    <a:pt x="70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18" name="Freeform 16"/>
            <p:cNvSpPr>
              <a:spLocks/>
            </p:cNvSpPr>
            <p:nvPr/>
          </p:nvSpPr>
          <p:spPr bwMode="ltGray">
            <a:xfrm>
              <a:off x="3059" y="1541"/>
              <a:ext cx="102" cy="155"/>
            </a:xfrm>
            <a:custGeom>
              <a:avLst/>
              <a:gdLst>
                <a:gd name="T0" fmla="*/ 102 w 102"/>
                <a:gd name="T1" fmla="*/ 0 h 155"/>
                <a:gd name="T2" fmla="*/ 0 w 102"/>
                <a:gd name="T3" fmla="*/ 12 h 155"/>
                <a:gd name="T4" fmla="*/ 30 w 102"/>
                <a:gd name="T5" fmla="*/ 72 h 155"/>
                <a:gd name="T6" fmla="*/ 30 w 102"/>
                <a:gd name="T7" fmla="*/ 155 h 155"/>
                <a:gd name="T8" fmla="*/ 72 w 102"/>
                <a:gd name="T9" fmla="*/ 155 h 155"/>
                <a:gd name="T10" fmla="*/ 72 w 102"/>
                <a:gd name="T11" fmla="*/ 66 h 155"/>
                <a:gd name="T12" fmla="*/ 102 w 102"/>
                <a:gd name="T13" fmla="*/ 0 h 155"/>
                <a:gd name="T14" fmla="*/ 102 w 102"/>
                <a:gd name="T15" fmla="*/ 0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2" h="155">
                  <a:moveTo>
                    <a:pt x="102" y="0"/>
                  </a:moveTo>
                  <a:lnTo>
                    <a:pt x="0" y="12"/>
                  </a:lnTo>
                  <a:lnTo>
                    <a:pt x="30" y="72"/>
                  </a:lnTo>
                  <a:lnTo>
                    <a:pt x="30" y="155"/>
                  </a:lnTo>
                  <a:lnTo>
                    <a:pt x="72" y="155"/>
                  </a:lnTo>
                  <a:lnTo>
                    <a:pt x="72" y="66"/>
                  </a:lnTo>
                  <a:lnTo>
                    <a:pt x="102" y="0"/>
                  </a:lnTo>
                  <a:lnTo>
                    <a:pt x="102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19" name="Freeform 17"/>
            <p:cNvSpPr>
              <a:spLocks noEditPoints="1"/>
            </p:cNvSpPr>
            <p:nvPr/>
          </p:nvSpPr>
          <p:spPr bwMode="ltGray">
            <a:xfrm>
              <a:off x="3059" y="1690"/>
              <a:ext cx="90" cy="96"/>
            </a:xfrm>
            <a:custGeom>
              <a:avLst/>
              <a:gdLst>
                <a:gd name="T0" fmla="*/ 48 w 90"/>
                <a:gd name="T1" fmla="*/ 96 h 96"/>
                <a:gd name="T2" fmla="*/ 72 w 90"/>
                <a:gd name="T3" fmla="*/ 72 h 96"/>
                <a:gd name="T4" fmla="*/ 84 w 90"/>
                <a:gd name="T5" fmla="*/ 48 h 96"/>
                <a:gd name="T6" fmla="*/ 90 w 90"/>
                <a:gd name="T7" fmla="*/ 36 h 96"/>
                <a:gd name="T8" fmla="*/ 84 w 90"/>
                <a:gd name="T9" fmla="*/ 24 h 96"/>
                <a:gd name="T10" fmla="*/ 66 w 90"/>
                <a:gd name="T11" fmla="*/ 6 h 96"/>
                <a:gd name="T12" fmla="*/ 42 w 90"/>
                <a:gd name="T13" fmla="*/ 0 h 96"/>
                <a:gd name="T14" fmla="*/ 24 w 90"/>
                <a:gd name="T15" fmla="*/ 0 h 96"/>
                <a:gd name="T16" fmla="*/ 12 w 90"/>
                <a:gd name="T17" fmla="*/ 12 h 96"/>
                <a:gd name="T18" fmla="*/ 6 w 90"/>
                <a:gd name="T19" fmla="*/ 24 h 96"/>
                <a:gd name="T20" fmla="*/ 0 w 90"/>
                <a:gd name="T21" fmla="*/ 36 h 96"/>
                <a:gd name="T22" fmla="*/ 12 w 90"/>
                <a:gd name="T23" fmla="*/ 66 h 96"/>
                <a:gd name="T24" fmla="*/ 30 w 90"/>
                <a:gd name="T25" fmla="*/ 84 h 96"/>
                <a:gd name="T26" fmla="*/ 48 w 90"/>
                <a:gd name="T27" fmla="*/ 96 h 96"/>
                <a:gd name="T28" fmla="*/ 48 w 90"/>
                <a:gd name="T29" fmla="*/ 96 h 96"/>
                <a:gd name="T30" fmla="*/ 48 w 90"/>
                <a:gd name="T31" fmla="*/ 12 h 96"/>
                <a:gd name="T32" fmla="*/ 66 w 90"/>
                <a:gd name="T33" fmla="*/ 18 h 96"/>
                <a:gd name="T34" fmla="*/ 72 w 90"/>
                <a:gd name="T35" fmla="*/ 24 h 96"/>
                <a:gd name="T36" fmla="*/ 72 w 90"/>
                <a:gd name="T37" fmla="*/ 36 h 96"/>
                <a:gd name="T38" fmla="*/ 72 w 90"/>
                <a:gd name="T39" fmla="*/ 48 h 96"/>
                <a:gd name="T40" fmla="*/ 54 w 90"/>
                <a:gd name="T41" fmla="*/ 66 h 96"/>
                <a:gd name="T42" fmla="*/ 48 w 90"/>
                <a:gd name="T43" fmla="*/ 78 h 96"/>
                <a:gd name="T44" fmla="*/ 30 w 90"/>
                <a:gd name="T45" fmla="*/ 66 h 96"/>
                <a:gd name="T46" fmla="*/ 24 w 90"/>
                <a:gd name="T47" fmla="*/ 48 h 96"/>
                <a:gd name="T48" fmla="*/ 18 w 90"/>
                <a:gd name="T49" fmla="*/ 30 h 96"/>
                <a:gd name="T50" fmla="*/ 30 w 90"/>
                <a:gd name="T51" fmla="*/ 12 h 96"/>
                <a:gd name="T52" fmla="*/ 48 w 90"/>
                <a:gd name="T53" fmla="*/ 12 h 96"/>
                <a:gd name="T54" fmla="*/ 48 w 90"/>
                <a:gd name="T55" fmla="*/ 12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90" h="96">
                  <a:moveTo>
                    <a:pt x="48" y="96"/>
                  </a:moveTo>
                  <a:lnTo>
                    <a:pt x="72" y="72"/>
                  </a:lnTo>
                  <a:lnTo>
                    <a:pt x="84" y="48"/>
                  </a:lnTo>
                  <a:lnTo>
                    <a:pt x="90" y="36"/>
                  </a:lnTo>
                  <a:lnTo>
                    <a:pt x="84" y="24"/>
                  </a:lnTo>
                  <a:lnTo>
                    <a:pt x="66" y="6"/>
                  </a:lnTo>
                  <a:lnTo>
                    <a:pt x="42" y="0"/>
                  </a:lnTo>
                  <a:lnTo>
                    <a:pt x="24" y="0"/>
                  </a:lnTo>
                  <a:lnTo>
                    <a:pt x="12" y="12"/>
                  </a:lnTo>
                  <a:lnTo>
                    <a:pt x="6" y="24"/>
                  </a:lnTo>
                  <a:lnTo>
                    <a:pt x="0" y="36"/>
                  </a:lnTo>
                  <a:lnTo>
                    <a:pt x="12" y="66"/>
                  </a:lnTo>
                  <a:lnTo>
                    <a:pt x="30" y="84"/>
                  </a:lnTo>
                  <a:lnTo>
                    <a:pt x="48" y="96"/>
                  </a:lnTo>
                  <a:lnTo>
                    <a:pt x="48" y="96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24"/>
                  </a:lnTo>
                  <a:lnTo>
                    <a:pt x="72" y="36"/>
                  </a:lnTo>
                  <a:lnTo>
                    <a:pt x="72" y="48"/>
                  </a:lnTo>
                  <a:lnTo>
                    <a:pt x="54" y="66"/>
                  </a:lnTo>
                  <a:lnTo>
                    <a:pt x="48" y="78"/>
                  </a:lnTo>
                  <a:lnTo>
                    <a:pt x="30" y="66"/>
                  </a:lnTo>
                  <a:lnTo>
                    <a:pt x="24" y="48"/>
                  </a:lnTo>
                  <a:lnTo>
                    <a:pt x="18" y="30"/>
                  </a:lnTo>
                  <a:lnTo>
                    <a:pt x="30" y="12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20" name="Freeform 18"/>
            <p:cNvSpPr>
              <a:spLocks noEditPoints="1"/>
            </p:cNvSpPr>
            <p:nvPr/>
          </p:nvSpPr>
          <p:spPr bwMode="ltGray">
            <a:xfrm>
              <a:off x="3059" y="1768"/>
              <a:ext cx="90" cy="108"/>
            </a:xfrm>
            <a:custGeom>
              <a:avLst/>
              <a:gdLst>
                <a:gd name="T0" fmla="*/ 0 w 90"/>
                <a:gd name="T1" fmla="*/ 90 h 108"/>
                <a:gd name="T2" fmla="*/ 12 w 90"/>
                <a:gd name="T3" fmla="*/ 102 h 108"/>
                <a:gd name="T4" fmla="*/ 24 w 90"/>
                <a:gd name="T5" fmla="*/ 108 h 108"/>
                <a:gd name="T6" fmla="*/ 54 w 90"/>
                <a:gd name="T7" fmla="*/ 108 h 108"/>
                <a:gd name="T8" fmla="*/ 78 w 90"/>
                <a:gd name="T9" fmla="*/ 96 h 108"/>
                <a:gd name="T10" fmla="*/ 90 w 90"/>
                <a:gd name="T11" fmla="*/ 72 h 108"/>
                <a:gd name="T12" fmla="*/ 84 w 90"/>
                <a:gd name="T13" fmla="*/ 42 h 108"/>
                <a:gd name="T14" fmla="*/ 66 w 90"/>
                <a:gd name="T15" fmla="*/ 24 h 108"/>
                <a:gd name="T16" fmla="*/ 54 w 90"/>
                <a:gd name="T17" fmla="*/ 12 h 108"/>
                <a:gd name="T18" fmla="*/ 48 w 90"/>
                <a:gd name="T19" fmla="*/ 6 h 108"/>
                <a:gd name="T20" fmla="*/ 48 w 90"/>
                <a:gd name="T21" fmla="*/ 6 h 108"/>
                <a:gd name="T22" fmla="*/ 48 w 90"/>
                <a:gd name="T23" fmla="*/ 0 h 108"/>
                <a:gd name="T24" fmla="*/ 24 w 90"/>
                <a:gd name="T25" fmla="*/ 24 h 108"/>
                <a:gd name="T26" fmla="*/ 6 w 90"/>
                <a:gd name="T27" fmla="*/ 48 h 108"/>
                <a:gd name="T28" fmla="*/ 0 w 90"/>
                <a:gd name="T29" fmla="*/ 66 h 108"/>
                <a:gd name="T30" fmla="*/ 0 w 90"/>
                <a:gd name="T31" fmla="*/ 90 h 108"/>
                <a:gd name="T32" fmla="*/ 0 w 90"/>
                <a:gd name="T33" fmla="*/ 90 h 108"/>
                <a:gd name="T34" fmla="*/ 12 w 90"/>
                <a:gd name="T35" fmla="*/ 66 h 108"/>
                <a:gd name="T36" fmla="*/ 18 w 90"/>
                <a:gd name="T37" fmla="*/ 48 h 108"/>
                <a:gd name="T38" fmla="*/ 30 w 90"/>
                <a:gd name="T39" fmla="*/ 36 h 108"/>
                <a:gd name="T40" fmla="*/ 42 w 90"/>
                <a:gd name="T41" fmla="*/ 24 h 108"/>
                <a:gd name="T42" fmla="*/ 48 w 90"/>
                <a:gd name="T43" fmla="*/ 18 h 108"/>
                <a:gd name="T44" fmla="*/ 66 w 90"/>
                <a:gd name="T45" fmla="*/ 30 h 108"/>
                <a:gd name="T46" fmla="*/ 72 w 90"/>
                <a:gd name="T47" fmla="*/ 48 h 108"/>
                <a:gd name="T48" fmla="*/ 78 w 90"/>
                <a:gd name="T49" fmla="*/ 72 h 108"/>
                <a:gd name="T50" fmla="*/ 78 w 90"/>
                <a:gd name="T51" fmla="*/ 84 h 108"/>
                <a:gd name="T52" fmla="*/ 66 w 90"/>
                <a:gd name="T53" fmla="*/ 96 h 108"/>
                <a:gd name="T54" fmla="*/ 42 w 90"/>
                <a:gd name="T55" fmla="*/ 102 h 108"/>
                <a:gd name="T56" fmla="*/ 30 w 90"/>
                <a:gd name="T57" fmla="*/ 96 h 108"/>
                <a:gd name="T58" fmla="*/ 18 w 90"/>
                <a:gd name="T59" fmla="*/ 90 h 108"/>
                <a:gd name="T60" fmla="*/ 12 w 90"/>
                <a:gd name="T61" fmla="*/ 78 h 108"/>
                <a:gd name="T62" fmla="*/ 12 w 90"/>
                <a:gd name="T63" fmla="*/ 66 h 108"/>
                <a:gd name="T64" fmla="*/ 12 w 90"/>
                <a:gd name="T65" fmla="*/ 66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90" h="108">
                  <a:moveTo>
                    <a:pt x="0" y="90"/>
                  </a:moveTo>
                  <a:lnTo>
                    <a:pt x="12" y="102"/>
                  </a:lnTo>
                  <a:lnTo>
                    <a:pt x="24" y="108"/>
                  </a:lnTo>
                  <a:lnTo>
                    <a:pt x="54" y="108"/>
                  </a:lnTo>
                  <a:lnTo>
                    <a:pt x="78" y="96"/>
                  </a:lnTo>
                  <a:lnTo>
                    <a:pt x="90" y="72"/>
                  </a:lnTo>
                  <a:lnTo>
                    <a:pt x="84" y="42"/>
                  </a:lnTo>
                  <a:lnTo>
                    <a:pt x="66" y="24"/>
                  </a:lnTo>
                  <a:lnTo>
                    <a:pt x="54" y="12"/>
                  </a:lnTo>
                  <a:lnTo>
                    <a:pt x="48" y="6"/>
                  </a:lnTo>
                  <a:lnTo>
                    <a:pt x="48" y="6"/>
                  </a:lnTo>
                  <a:lnTo>
                    <a:pt x="48" y="0"/>
                  </a:lnTo>
                  <a:lnTo>
                    <a:pt x="24" y="24"/>
                  </a:lnTo>
                  <a:lnTo>
                    <a:pt x="6" y="48"/>
                  </a:lnTo>
                  <a:lnTo>
                    <a:pt x="0" y="66"/>
                  </a:lnTo>
                  <a:lnTo>
                    <a:pt x="0" y="90"/>
                  </a:lnTo>
                  <a:lnTo>
                    <a:pt x="0" y="90"/>
                  </a:lnTo>
                  <a:close/>
                  <a:moveTo>
                    <a:pt x="12" y="66"/>
                  </a:moveTo>
                  <a:lnTo>
                    <a:pt x="18" y="48"/>
                  </a:lnTo>
                  <a:lnTo>
                    <a:pt x="30" y="36"/>
                  </a:lnTo>
                  <a:lnTo>
                    <a:pt x="42" y="24"/>
                  </a:lnTo>
                  <a:lnTo>
                    <a:pt x="48" y="18"/>
                  </a:lnTo>
                  <a:lnTo>
                    <a:pt x="66" y="30"/>
                  </a:lnTo>
                  <a:lnTo>
                    <a:pt x="72" y="48"/>
                  </a:lnTo>
                  <a:lnTo>
                    <a:pt x="78" y="72"/>
                  </a:lnTo>
                  <a:lnTo>
                    <a:pt x="78" y="84"/>
                  </a:lnTo>
                  <a:lnTo>
                    <a:pt x="66" y="96"/>
                  </a:lnTo>
                  <a:lnTo>
                    <a:pt x="42" y="102"/>
                  </a:lnTo>
                  <a:lnTo>
                    <a:pt x="30" y="96"/>
                  </a:lnTo>
                  <a:lnTo>
                    <a:pt x="18" y="90"/>
                  </a:lnTo>
                  <a:lnTo>
                    <a:pt x="12" y="78"/>
                  </a:lnTo>
                  <a:lnTo>
                    <a:pt x="12" y="66"/>
                  </a:lnTo>
                  <a:lnTo>
                    <a:pt x="1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21" name="Freeform 19"/>
            <p:cNvSpPr>
              <a:spLocks/>
            </p:cNvSpPr>
            <p:nvPr/>
          </p:nvSpPr>
          <p:spPr bwMode="ltGray">
            <a:xfrm>
              <a:off x="5470" y="1205"/>
              <a:ext cx="102" cy="156"/>
            </a:xfrm>
            <a:custGeom>
              <a:avLst/>
              <a:gdLst>
                <a:gd name="T0" fmla="*/ 102 w 102"/>
                <a:gd name="T1" fmla="*/ 0 h 156"/>
                <a:gd name="T2" fmla="*/ 0 w 102"/>
                <a:gd name="T3" fmla="*/ 6 h 156"/>
                <a:gd name="T4" fmla="*/ 30 w 102"/>
                <a:gd name="T5" fmla="*/ 72 h 156"/>
                <a:gd name="T6" fmla="*/ 30 w 102"/>
                <a:gd name="T7" fmla="*/ 156 h 156"/>
                <a:gd name="T8" fmla="*/ 72 w 102"/>
                <a:gd name="T9" fmla="*/ 156 h 156"/>
                <a:gd name="T10" fmla="*/ 72 w 102"/>
                <a:gd name="T11" fmla="*/ 66 h 156"/>
                <a:gd name="T12" fmla="*/ 102 w 102"/>
                <a:gd name="T13" fmla="*/ 0 h 156"/>
                <a:gd name="T14" fmla="*/ 102 w 102"/>
                <a:gd name="T15" fmla="*/ 0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2" h="156">
                  <a:moveTo>
                    <a:pt x="102" y="0"/>
                  </a:moveTo>
                  <a:lnTo>
                    <a:pt x="0" y="6"/>
                  </a:lnTo>
                  <a:lnTo>
                    <a:pt x="30" y="72"/>
                  </a:lnTo>
                  <a:lnTo>
                    <a:pt x="30" y="156"/>
                  </a:lnTo>
                  <a:lnTo>
                    <a:pt x="72" y="156"/>
                  </a:lnTo>
                  <a:lnTo>
                    <a:pt x="72" y="66"/>
                  </a:lnTo>
                  <a:lnTo>
                    <a:pt x="102" y="0"/>
                  </a:lnTo>
                  <a:lnTo>
                    <a:pt x="102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22" name="Freeform 20"/>
            <p:cNvSpPr>
              <a:spLocks noEditPoints="1"/>
            </p:cNvSpPr>
            <p:nvPr/>
          </p:nvSpPr>
          <p:spPr bwMode="ltGray">
            <a:xfrm>
              <a:off x="5476" y="1349"/>
              <a:ext cx="84" cy="96"/>
            </a:xfrm>
            <a:custGeom>
              <a:avLst/>
              <a:gdLst>
                <a:gd name="T0" fmla="*/ 42 w 84"/>
                <a:gd name="T1" fmla="*/ 96 h 96"/>
                <a:gd name="T2" fmla="*/ 66 w 84"/>
                <a:gd name="T3" fmla="*/ 78 h 96"/>
                <a:gd name="T4" fmla="*/ 84 w 84"/>
                <a:gd name="T5" fmla="*/ 54 h 96"/>
                <a:gd name="T6" fmla="*/ 84 w 84"/>
                <a:gd name="T7" fmla="*/ 30 h 96"/>
                <a:gd name="T8" fmla="*/ 66 w 84"/>
                <a:gd name="T9" fmla="*/ 6 h 96"/>
                <a:gd name="T10" fmla="*/ 42 w 84"/>
                <a:gd name="T11" fmla="*/ 0 h 96"/>
                <a:gd name="T12" fmla="*/ 24 w 84"/>
                <a:gd name="T13" fmla="*/ 6 h 96"/>
                <a:gd name="T14" fmla="*/ 12 w 84"/>
                <a:gd name="T15" fmla="*/ 18 h 96"/>
                <a:gd name="T16" fmla="*/ 6 w 84"/>
                <a:gd name="T17" fmla="*/ 30 h 96"/>
                <a:gd name="T18" fmla="*/ 0 w 84"/>
                <a:gd name="T19" fmla="*/ 42 h 96"/>
                <a:gd name="T20" fmla="*/ 12 w 84"/>
                <a:gd name="T21" fmla="*/ 66 h 96"/>
                <a:gd name="T22" fmla="*/ 30 w 84"/>
                <a:gd name="T23" fmla="*/ 84 h 96"/>
                <a:gd name="T24" fmla="*/ 42 w 84"/>
                <a:gd name="T25" fmla="*/ 96 h 96"/>
                <a:gd name="T26" fmla="*/ 42 w 84"/>
                <a:gd name="T27" fmla="*/ 96 h 96"/>
                <a:gd name="T28" fmla="*/ 48 w 84"/>
                <a:gd name="T29" fmla="*/ 12 h 96"/>
                <a:gd name="T30" fmla="*/ 66 w 84"/>
                <a:gd name="T31" fmla="*/ 18 h 96"/>
                <a:gd name="T32" fmla="*/ 72 w 84"/>
                <a:gd name="T33" fmla="*/ 30 h 96"/>
                <a:gd name="T34" fmla="*/ 72 w 84"/>
                <a:gd name="T35" fmla="*/ 42 h 96"/>
                <a:gd name="T36" fmla="*/ 66 w 84"/>
                <a:gd name="T37" fmla="*/ 54 h 96"/>
                <a:gd name="T38" fmla="*/ 54 w 84"/>
                <a:gd name="T39" fmla="*/ 72 h 96"/>
                <a:gd name="T40" fmla="*/ 42 w 84"/>
                <a:gd name="T41" fmla="*/ 84 h 96"/>
                <a:gd name="T42" fmla="*/ 42 w 84"/>
                <a:gd name="T43" fmla="*/ 84 h 96"/>
                <a:gd name="T44" fmla="*/ 30 w 84"/>
                <a:gd name="T45" fmla="*/ 72 h 96"/>
                <a:gd name="T46" fmla="*/ 18 w 84"/>
                <a:gd name="T47" fmla="*/ 54 h 96"/>
                <a:gd name="T48" fmla="*/ 18 w 84"/>
                <a:gd name="T49" fmla="*/ 30 h 96"/>
                <a:gd name="T50" fmla="*/ 30 w 84"/>
                <a:gd name="T51" fmla="*/ 18 h 96"/>
                <a:gd name="T52" fmla="*/ 48 w 84"/>
                <a:gd name="T53" fmla="*/ 12 h 96"/>
                <a:gd name="T54" fmla="*/ 48 w 84"/>
                <a:gd name="T55" fmla="*/ 12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84" h="96">
                  <a:moveTo>
                    <a:pt x="42" y="96"/>
                  </a:moveTo>
                  <a:lnTo>
                    <a:pt x="66" y="78"/>
                  </a:lnTo>
                  <a:lnTo>
                    <a:pt x="84" y="54"/>
                  </a:lnTo>
                  <a:lnTo>
                    <a:pt x="84" y="30"/>
                  </a:lnTo>
                  <a:lnTo>
                    <a:pt x="66" y="6"/>
                  </a:lnTo>
                  <a:lnTo>
                    <a:pt x="42" y="0"/>
                  </a:lnTo>
                  <a:lnTo>
                    <a:pt x="24" y="6"/>
                  </a:lnTo>
                  <a:lnTo>
                    <a:pt x="12" y="18"/>
                  </a:lnTo>
                  <a:lnTo>
                    <a:pt x="6" y="30"/>
                  </a:lnTo>
                  <a:lnTo>
                    <a:pt x="0" y="42"/>
                  </a:lnTo>
                  <a:lnTo>
                    <a:pt x="12" y="66"/>
                  </a:lnTo>
                  <a:lnTo>
                    <a:pt x="30" y="84"/>
                  </a:lnTo>
                  <a:lnTo>
                    <a:pt x="42" y="96"/>
                  </a:lnTo>
                  <a:lnTo>
                    <a:pt x="42" y="96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30"/>
                  </a:lnTo>
                  <a:lnTo>
                    <a:pt x="72" y="42"/>
                  </a:lnTo>
                  <a:lnTo>
                    <a:pt x="66" y="54"/>
                  </a:lnTo>
                  <a:lnTo>
                    <a:pt x="54" y="72"/>
                  </a:lnTo>
                  <a:lnTo>
                    <a:pt x="42" y="84"/>
                  </a:lnTo>
                  <a:lnTo>
                    <a:pt x="42" y="84"/>
                  </a:lnTo>
                  <a:lnTo>
                    <a:pt x="30" y="72"/>
                  </a:lnTo>
                  <a:lnTo>
                    <a:pt x="18" y="54"/>
                  </a:lnTo>
                  <a:lnTo>
                    <a:pt x="18" y="30"/>
                  </a:lnTo>
                  <a:lnTo>
                    <a:pt x="30" y="18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23" name="Freeform 21"/>
            <p:cNvSpPr>
              <a:spLocks noEditPoints="1"/>
            </p:cNvSpPr>
            <p:nvPr/>
          </p:nvSpPr>
          <p:spPr bwMode="ltGray">
            <a:xfrm>
              <a:off x="5470" y="1433"/>
              <a:ext cx="90" cy="108"/>
            </a:xfrm>
            <a:custGeom>
              <a:avLst/>
              <a:gdLst>
                <a:gd name="T0" fmla="*/ 6 w 90"/>
                <a:gd name="T1" fmla="*/ 90 h 108"/>
                <a:gd name="T2" fmla="*/ 18 w 90"/>
                <a:gd name="T3" fmla="*/ 102 h 108"/>
                <a:gd name="T4" fmla="*/ 30 w 90"/>
                <a:gd name="T5" fmla="*/ 108 h 108"/>
                <a:gd name="T6" fmla="*/ 60 w 90"/>
                <a:gd name="T7" fmla="*/ 108 h 108"/>
                <a:gd name="T8" fmla="*/ 84 w 90"/>
                <a:gd name="T9" fmla="*/ 96 h 108"/>
                <a:gd name="T10" fmla="*/ 90 w 90"/>
                <a:gd name="T11" fmla="*/ 84 h 108"/>
                <a:gd name="T12" fmla="*/ 90 w 90"/>
                <a:gd name="T13" fmla="*/ 66 h 108"/>
                <a:gd name="T14" fmla="*/ 84 w 90"/>
                <a:gd name="T15" fmla="*/ 36 h 108"/>
                <a:gd name="T16" fmla="*/ 72 w 90"/>
                <a:gd name="T17" fmla="*/ 18 h 108"/>
                <a:gd name="T18" fmla="*/ 60 w 90"/>
                <a:gd name="T19" fmla="*/ 6 h 108"/>
                <a:gd name="T20" fmla="*/ 54 w 90"/>
                <a:gd name="T21" fmla="*/ 0 h 108"/>
                <a:gd name="T22" fmla="*/ 54 w 90"/>
                <a:gd name="T23" fmla="*/ 0 h 108"/>
                <a:gd name="T24" fmla="*/ 48 w 90"/>
                <a:gd name="T25" fmla="*/ 0 h 108"/>
                <a:gd name="T26" fmla="*/ 24 w 90"/>
                <a:gd name="T27" fmla="*/ 24 h 108"/>
                <a:gd name="T28" fmla="*/ 12 w 90"/>
                <a:gd name="T29" fmla="*/ 48 h 108"/>
                <a:gd name="T30" fmla="*/ 0 w 90"/>
                <a:gd name="T31" fmla="*/ 66 h 108"/>
                <a:gd name="T32" fmla="*/ 6 w 90"/>
                <a:gd name="T33" fmla="*/ 90 h 108"/>
                <a:gd name="T34" fmla="*/ 6 w 90"/>
                <a:gd name="T35" fmla="*/ 90 h 108"/>
                <a:gd name="T36" fmla="*/ 18 w 90"/>
                <a:gd name="T37" fmla="*/ 66 h 108"/>
                <a:gd name="T38" fmla="*/ 24 w 90"/>
                <a:gd name="T39" fmla="*/ 48 h 108"/>
                <a:gd name="T40" fmla="*/ 36 w 90"/>
                <a:gd name="T41" fmla="*/ 30 h 108"/>
                <a:gd name="T42" fmla="*/ 42 w 90"/>
                <a:gd name="T43" fmla="*/ 18 h 108"/>
                <a:gd name="T44" fmla="*/ 48 w 90"/>
                <a:gd name="T45" fmla="*/ 12 h 108"/>
                <a:gd name="T46" fmla="*/ 78 w 90"/>
                <a:gd name="T47" fmla="*/ 42 h 108"/>
                <a:gd name="T48" fmla="*/ 84 w 90"/>
                <a:gd name="T49" fmla="*/ 66 h 108"/>
                <a:gd name="T50" fmla="*/ 66 w 90"/>
                <a:gd name="T51" fmla="*/ 90 h 108"/>
                <a:gd name="T52" fmla="*/ 54 w 90"/>
                <a:gd name="T53" fmla="*/ 96 h 108"/>
                <a:gd name="T54" fmla="*/ 42 w 90"/>
                <a:gd name="T55" fmla="*/ 96 h 108"/>
                <a:gd name="T56" fmla="*/ 30 w 90"/>
                <a:gd name="T57" fmla="*/ 96 h 108"/>
                <a:gd name="T58" fmla="*/ 24 w 90"/>
                <a:gd name="T59" fmla="*/ 84 h 108"/>
                <a:gd name="T60" fmla="*/ 18 w 90"/>
                <a:gd name="T61" fmla="*/ 78 h 108"/>
                <a:gd name="T62" fmla="*/ 18 w 90"/>
                <a:gd name="T63" fmla="*/ 66 h 108"/>
                <a:gd name="T64" fmla="*/ 18 w 90"/>
                <a:gd name="T65" fmla="*/ 66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90" h="108">
                  <a:moveTo>
                    <a:pt x="6" y="90"/>
                  </a:moveTo>
                  <a:lnTo>
                    <a:pt x="18" y="102"/>
                  </a:lnTo>
                  <a:lnTo>
                    <a:pt x="30" y="108"/>
                  </a:lnTo>
                  <a:lnTo>
                    <a:pt x="60" y="108"/>
                  </a:lnTo>
                  <a:lnTo>
                    <a:pt x="84" y="96"/>
                  </a:lnTo>
                  <a:lnTo>
                    <a:pt x="90" y="84"/>
                  </a:lnTo>
                  <a:lnTo>
                    <a:pt x="90" y="66"/>
                  </a:lnTo>
                  <a:lnTo>
                    <a:pt x="84" y="36"/>
                  </a:lnTo>
                  <a:lnTo>
                    <a:pt x="72" y="18"/>
                  </a:lnTo>
                  <a:lnTo>
                    <a:pt x="60" y="6"/>
                  </a:lnTo>
                  <a:lnTo>
                    <a:pt x="54" y="0"/>
                  </a:lnTo>
                  <a:lnTo>
                    <a:pt x="54" y="0"/>
                  </a:lnTo>
                  <a:lnTo>
                    <a:pt x="48" y="0"/>
                  </a:lnTo>
                  <a:lnTo>
                    <a:pt x="24" y="24"/>
                  </a:lnTo>
                  <a:lnTo>
                    <a:pt x="12" y="48"/>
                  </a:lnTo>
                  <a:lnTo>
                    <a:pt x="0" y="66"/>
                  </a:lnTo>
                  <a:lnTo>
                    <a:pt x="6" y="90"/>
                  </a:lnTo>
                  <a:lnTo>
                    <a:pt x="6" y="90"/>
                  </a:lnTo>
                  <a:close/>
                  <a:moveTo>
                    <a:pt x="18" y="66"/>
                  </a:moveTo>
                  <a:lnTo>
                    <a:pt x="24" y="48"/>
                  </a:lnTo>
                  <a:lnTo>
                    <a:pt x="36" y="30"/>
                  </a:lnTo>
                  <a:lnTo>
                    <a:pt x="42" y="18"/>
                  </a:lnTo>
                  <a:lnTo>
                    <a:pt x="48" y="12"/>
                  </a:lnTo>
                  <a:lnTo>
                    <a:pt x="78" y="42"/>
                  </a:lnTo>
                  <a:lnTo>
                    <a:pt x="84" y="66"/>
                  </a:lnTo>
                  <a:lnTo>
                    <a:pt x="66" y="90"/>
                  </a:lnTo>
                  <a:lnTo>
                    <a:pt x="54" y="96"/>
                  </a:lnTo>
                  <a:lnTo>
                    <a:pt x="42" y="96"/>
                  </a:lnTo>
                  <a:lnTo>
                    <a:pt x="30" y="96"/>
                  </a:lnTo>
                  <a:lnTo>
                    <a:pt x="24" y="84"/>
                  </a:lnTo>
                  <a:lnTo>
                    <a:pt x="18" y="78"/>
                  </a:lnTo>
                  <a:lnTo>
                    <a:pt x="18" y="66"/>
                  </a:lnTo>
                  <a:lnTo>
                    <a:pt x="18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24" name="Freeform 22"/>
            <p:cNvSpPr>
              <a:spLocks noEditPoints="1"/>
            </p:cNvSpPr>
            <p:nvPr/>
          </p:nvSpPr>
          <p:spPr bwMode="ltGray">
            <a:xfrm>
              <a:off x="5428" y="3525"/>
              <a:ext cx="66" cy="96"/>
            </a:xfrm>
            <a:custGeom>
              <a:avLst/>
              <a:gdLst>
                <a:gd name="T0" fmla="*/ 30 w 66"/>
                <a:gd name="T1" fmla="*/ 96 h 96"/>
                <a:gd name="T2" fmla="*/ 54 w 66"/>
                <a:gd name="T3" fmla="*/ 72 h 96"/>
                <a:gd name="T4" fmla="*/ 66 w 66"/>
                <a:gd name="T5" fmla="*/ 48 h 96"/>
                <a:gd name="T6" fmla="*/ 66 w 66"/>
                <a:gd name="T7" fmla="*/ 24 h 96"/>
                <a:gd name="T8" fmla="*/ 54 w 66"/>
                <a:gd name="T9" fmla="*/ 6 h 96"/>
                <a:gd name="T10" fmla="*/ 30 w 66"/>
                <a:gd name="T11" fmla="*/ 0 h 96"/>
                <a:gd name="T12" fmla="*/ 18 w 66"/>
                <a:gd name="T13" fmla="*/ 0 h 96"/>
                <a:gd name="T14" fmla="*/ 6 w 66"/>
                <a:gd name="T15" fmla="*/ 12 h 96"/>
                <a:gd name="T16" fmla="*/ 0 w 66"/>
                <a:gd name="T17" fmla="*/ 36 h 96"/>
                <a:gd name="T18" fmla="*/ 6 w 66"/>
                <a:gd name="T19" fmla="*/ 60 h 96"/>
                <a:gd name="T20" fmla="*/ 18 w 66"/>
                <a:gd name="T21" fmla="*/ 84 h 96"/>
                <a:gd name="T22" fmla="*/ 30 w 66"/>
                <a:gd name="T23" fmla="*/ 96 h 96"/>
                <a:gd name="T24" fmla="*/ 30 w 66"/>
                <a:gd name="T25" fmla="*/ 96 h 96"/>
                <a:gd name="T26" fmla="*/ 30 w 66"/>
                <a:gd name="T27" fmla="*/ 12 h 96"/>
                <a:gd name="T28" fmla="*/ 48 w 66"/>
                <a:gd name="T29" fmla="*/ 18 h 96"/>
                <a:gd name="T30" fmla="*/ 54 w 66"/>
                <a:gd name="T31" fmla="*/ 24 h 96"/>
                <a:gd name="T32" fmla="*/ 54 w 66"/>
                <a:gd name="T33" fmla="*/ 36 h 96"/>
                <a:gd name="T34" fmla="*/ 48 w 66"/>
                <a:gd name="T35" fmla="*/ 48 h 96"/>
                <a:gd name="T36" fmla="*/ 36 w 66"/>
                <a:gd name="T37" fmla="*/ 66 h 96"/>
                <a:gd name="T38" fmla="*/ 30 w 66"/>
                <a:gd name="T39" fmla="*/ 78 h 96"/>
                <a:gd name="T40" fmla="*/ 18 w 66"/>
                <a:gd name="T41" fmla="*/ 66 h 96"/>
                <a:gd name="T42" fmla="*/ 12 w 66"/>
                <a:gd name="T43" fmla="*/ 48 h 96"/>
                <a:gd name="T44" fmla="*/ 6 w 66"/>
                <a:gd name="T45" fmla="*/ 30 h 96"/>
                <a:gd name="T46" fmla="*/ 18 w 66"/>
                <a:gd name="T47" fmla="*/ 12 h 96"/>
                <a:gd name="T48" fmla="*/ 30 w 66"/>
                <a:gd name="T49" fmla="*/ 12 h 96"/>
                <a:gd name="T50" fmla="*/ 30 w 66"/>
                <a:gd name="T51" fmla="*/ 12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66" h="96">
                  <a:moveTo>
                    <a:pt x="30" y="96"/>
                  </a:moveTo>
                  <a:lnTo>
                    <a:pt x="54" y="72"/>
                  </a:lnTo>
                  <a:lnTo>
                    <a:pt x="66" y="48"/>
                  </a:lnTo>
                  <a:lnTo>
                    <a:pt x="66" y="24"/>
                  </a:lnTo>
                  <a:lnTo>
                    <a:pt x="54" y="6"/>
                  </a:lnTo>
                  <a:lnTo>
                    <a:pt x="30" y="0"/>
                  </a:lnTo>
                  <a:lnTo>
                    <a:pt x="18" y="0"/>
                  </a:lnTo>
                  <a:lnTo>
                    <a:pt x="6" y="12"/>
                  </a:lnTo>
                  <a:lnTo>
                    <a:pt x="0" y="36"/>
                  </a:lnTo>
                  <a:lnTo>
                    <a:pt x="6" y="60"/>
                  </a:lnTo>
                  <a:lnTo>
                    <a:pt x="18" y="84"/>
                  </a:lnTo>
                  <a:lnTo>
                    <a:pt x="30" y="96"/>
                  </a:lnTo>
                  <a:lnTo>
                    <a:pt x="30" y="96"/>
                  </a:lnTo>
                  <a:close/>
                  <a:moveTo>
                    <a:pt x="30" y="12"/>
                  </a:moveTo>
                  <a:lnTo>
                    <a:pt x="48" y="18"/>
                  </a:lnTo>
                  <a:lnTo>
                    <a:pt x="54" y="24"/>
                  </a:lnTo>
                  <a:lnTo>
                    <a:pt x="54" y="36"/>
                  </a:lnTo>
                  <a:lnTo>
                    <a:pt x="48" y="48"/>
                  </a:lnTo>
                  <a:lnTo>
                    <a:pt x="36" y="66"/>
                  </a:lnTo>
                  <a:lnTo>
                    <a:pt x="30" y="78"/>
                  </a:lnTo>
                  <a:lnTo>
                    <a:pt x="18" y="66"/>
                  </a:lnTo>
                  <a:lnTo>
                    <a:pt x="12" y="48"/>
                  </a:lnTo>
                  <a:lnTo>
                    <a:pt x="6" y="30"/>
                  </a:lnTo>
                  <a:lnTo>
                    <a:pt x="18" y="12"/>
                  </a:lnTo>
                  <a:lnTo>
                    <a:pt x="30" y="12"/>
                  </a:lnTo>
                  <a:lnTo>
                    <a:pt x="30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25" name="Freeform 23"/>
            <p:cNvSpPr>
              <a:spLocks/>
            </p:cNvSpPr>
            <p:nvPr/>
          </p:nvSpPr>
          <p:spPr bwMode="ltGray">
            <a:xfrm>
              <a:off x="3017" y="1127"/>
              <a:ext cx="2603" cy="444"/>
            </a:xfrm>
            <a:custGeom>
              <a:avLst/>
              <a:gdLst>
                <a:gd name="T0" fmla="*/ 2577 w 2594"/>
                <a:gd name="T1" fmla="*/ 0 h 444"/>
                <a:gd name="T2" fmla="*/ 2594 w 2594"/>
                <a:gd name="T3" fmla="*/ 72 h 444"/>
                <a:gd name="T4" fmla="*/ 6 w 2594"/>
                <a:gd name="T5" fmla="*/ 444 h 444"/>
                <a:gd name="T6" fmla="*/ 0 w 2594"/>
                <a:gd name="T7" fmla="*/ 396 h 444"/>
                <a:gd name="T8" fmla="*/ 1225 w 2594"/>
                <a:gd name="T9" fmla="*/ 96 h 444"/>
                <a:gd name="T10" fmla="*/ 1351 w 2594"/>
                <a:gd name="T11" fmla="*/ 78 h 444"/>
                <a:gd name="T12" fmla="*/ 2577 w 2594"/>
                <a:gd name="T13" fmla="*/ 0 h 444"/>
                <a:gd name="T14" fmla="*/ 2577 w 2594"/>
                <a:gd name="T15" fmla="*/ 0 h 4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94" h="444">
                  <a:moveTo>
                    <a:pt x="2577" y="0"/>
                  </a:moveTo>
                  <a:lnTo>
                    <a:pt x="2594" y="72"/>
                  </a:lnTo>
                  <a:lnTo>
                    <a:pt x="6" y="444"/>
                  </a:lnTo>
                  <a:lnTo>
                    <a:pt x="0" y="396"/>
                  </a:lnTo>
                  <a:lnTo>
                    <a:pt x="1225" y="96"/>
                  </a:lnTo>
                  <a:lnTo>
                    <a:pt x="1351" y="78"/>
                  </a:lnTo>
                  <a:lnTo>
                    <a:pt x="2577" y="0"/>
                  </a:lnTo>
                  <a:lnTo>
                    <a:pt x="2577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26" name="Freeform 24"/>
            <p:cNvSpPr>
              <a:spLocks noEditPoints="1"/>
            </p:cNvSpPr>
            <p:nvPr/>
          </p:nvSpPr>
          <p:spPr bwMode="ltGray">
            <a:xfrm>
              <a:off x="2934" y="3773"/>
              <a:ext cx="84" cy="95"/>
            </a:xfrm>
            <a:custGeom>
              <a:avLst/>
              <a:gdLst>
                <a:gd name="T0" fmla="*/ 36 w 84"/>
                <a:gd name="T1" fmla="*/ 95 h 95"/>
                <a:gd name="T2" fmla="*/ 60 w 84"/>
                <a:gd name="T3" fmla="*/ 77 h 95"/>
                <a:gd name="T4" fmla="*/ 78 w 84"/>
                <a:gd name="T5" fmla="*/ 53 h 95"/>
                <a:gd name="T6" fmla="*/ 84 w 84"/>
                <a:gd name="T7" fmla="*/ 42 h 95"/>
                <a:gd name="T8" fmla="*/ 84 w 84"/>
                <a:gd name="T9" fmla="*/ 30 h 95"/>
                <a:gd name="T10" fmla="*/ 72 w 84"/>
                <a:gd name="T11" fmla="*/ 6 h 95"/>
                <a:gd name="T12" fmla="*/ 42 w 84"/>
                <a:gd name="T13" fmla="*/ 0 h 95"/>
                <a:gd name="T14" fmla="*/ 30 w 84"/>
                <a:gd name="T15" fmla="*/ 0 h 95"/>
                <a:gd name="T16" fmla="*/ 12 w 84"/>
                <a:gd name="T17" fmla="*/ 12 h 95"/>
                <a:gd name="T18" fmla="*/ 0 w 84"/>
                <a:gd name="T19" fmla="*/ 24 h 95"/>
                <a:gd name="T20" fmla="*/ 0 w 84"/>
                <a:gd name="T21" fmla="*/ 36 h 95"/>
                <a:gd name="T22" fmla="*/ 6 w 84"/>
                <a:gd name="T23" fmla="*/ 59 h 95"/>
                <a:gd name="T24" fmla="*/ 24 w 84"/>
                <a:gd name="T25" fmla="*/ 83 h 95"/>
                <a:gd name="T26" fmla="*/ 36 w 84"/>
                <a:gd name="T27" fmla="*/ 95 h 95"/>
                <a:gd name="T28" fmla="*/ 36 w 84"/>
                <a:gd name="T29" fmla="*/ 95 h 95"/>
                <a:gd name="T30" fmla="*/ 48 w 84"/>
                <a:gd name="T31" fmla="*/ 12 h 95"/>
                <a:gd name="T32" fmla="*/ 66 w 84"/>
                <a:gd name="T33" fmla="*/ 18 h 95"/>
                <a:gd name="T34" fmla="*/ 72 w 84"/>
                <a:gd name="T35" fmla="*/ 30 h 95"/>
                <a:gd name="T36" fmla="*/ 72 w 84"/>
                <a:gd name="T37" fmla="*/ 42 h 95"/>
                <a:gd name="T38" fmla="*/ 66 w 84"/>
                <a:gd name="T39" fmla="*/ 53 h 95"/>
                <a:gd name="T40" fmla="*/ 48 w 84"/>
                <a:gd name="T41" fmla="*/ 71 h 95"/>
                <a:gd name="T42" fmla="*/ 42 w 84"/>
                <a:gd name="T43" fmla="*/ 77 h 95"/>
                <a:gd name="T44" fmla="*/ 36 w 84"/>
                <a:gd name="T45" fmla="*/ 77 h 95"/>
                <a:gd name="T46" fmla="*/ 24 w 84"/>
                <a:gd name="T47" fmla="*/ 65 h 95"/>
                <a:gd name="T48" fmla="*/ 18 w 84"/>
                <a:gd name="T49" fmla="*/ 48 h 95"/>
                <a:gd name="T50" fmla="*/ 18 w 84"/>
                <a:gd name="T51" fmla="*/ 30 h 95"/>
                <a:gd name="T52" fmla="*/ 30 w 84"/>
                <a:gd name="T53" fmla="*/ 12 h 95"/>
                <a:gd name="T54" fmla="*/ 48 w 84"/>
                <a:gd name="T55" fmla="*/ 12 h 95"/>
                <a:gd name="T56" fmla="*/ 48 w 84"/>
                <a:gd name="T57" fmla="*/ 12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84" h="95">
                  <a:moveTo>
                    <a:pt x="36" y="95"/>
                  </a:moveTo>
                  <a:lnTo>
                    <a:pt x="60" y="77"/>
                  </a:lnTo>
                  <a:lnTo>
                    <a:pt x="78" y="53"/>
                  </a:lnTo>
                  <a:lnTo>
                    <a:pt x="84" y="42"/>
                  </a:lnTo>
                  <a:lnTo>
                    <a:pt x="84" y="30"/>
                  </a:lnTo>
                  <a:lnTo>
                    <a:pt x="72" y="6"/>
                  </a:lnTo>
                  <a:lnTo>
                    <a:pt x="42" y="0"/>
                  </a:lnTo>
                  <a:lnTo>
                    <a:pt x="30" y="0"/>
                  </a:lnTo>
                  <a:lnTo>
                    <a:pt x="12" y="12"/>
                  </a:lnTo>
                  <a:lnTo>
                    <a:pt x="0" y="24"/>
                  </a:lnTo>
                  <a:lnTo>
                    <a:pt x="0" y="36"/>
                  </a:lnTo>
                  <a:lnTo>
                    <a:pt x="6" y="59"/>
                  </a:lnTo>
                  <a:lnTo>
                    <a:pt x="24" y="83"/>
                  </a:lnTo>
                  <a:lnTo>
                    <a:pt x="36" y="95"/>
                  </a:lnTo>
                  <a:lnTo>
                    <a:pt x="36" y="95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30"/>
                  </a:lnTo>
                  <a:lnTo>
                    <a:pt x="72" y="42"/>
                  </a:lnTo>
                  <a:lnTo>
                    <a:pt x="66" y="53"/>
                  </a:lnTo>
                  <a:lnTo>
                    <a:pt x="48" y="71"/>
                  </a:lnTo>
                  <a:lnTo>
                    <a:pt x="42" y="77"/>
                  </a:lnTo>
                  <a:lnTo>
                    <a:pt x="36" y="77"/>
                  </a:lnTo>
                  <a:lnTo>
                    <a:pt x="24" y="65"/>
                  </a:lnTo>
                  <a:lnTo>
                    <a:pt x="18" y="48"/>
                  </a:lnTo>
                  <a:lnTo>
                    <a:pt x="18" y="30"/>
                  </a:lnTo>
                  <a:lnTo>
                    <a:pt x="30" y="12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27" name="Freeform 25"/>
            <p:cNvSpPr>
              <a:spLocks noEditPoints="1"/>
            </p:cNvSpPr>
            <p:nvPr/>
          </p:nvSpPr>
          <p:spPr bwMode="ltGray">
            <a:xfrm>
              <a:off x="3779" y="3872"/>
              <a:ext cx="90" cy="108"/>
            </a:xfrm>
            <a:custGeom>
              <a:avLst/>
              <a:gdLst>
                <a:gd name="T0" fmla="*/ 12 w 90"/>
                <a:gd name="T1" fmla="*/ 96 h 108"/>
                <a:gd name="T2" fmla="*/ 24 w 90"/>
                <a:gd name="T3" fmla="*/ 108 h 108"/>
                <a:gd name="T4" fmla="*/ 42 w 90"/>
                <a:gd name="T5" fmla="*/ 108 h 108"/>
                <a:gd name="T6" fmla="*/ 66 w 90"/>
                <a:gd name="T7" fmla="*/ 102 h 108"/>
                <a:gd name="T8" fmla="*/ 84 w 90"/>
                <a:gd name="T9" fmla="*/ 78 h 108"/>
                <a:gd name="T10" fmla="*/ 90 w 90"/>
                <a:gd name="T11" fmla="*/ 66 h 108"/>
                <a:gd name="T12" fmla="*/ 84 w 90"/>
                <a:gd name="T13" fmla="*/ 48 h 108"/>
                <a:gd name="T14" fmla="*/ 66 w 90"/>
                <a:gd name="T15" fmla="*/ 24 h 108"/>
                <a:gd name="T16" fmla="*/ 48 w 90"/>
                <a:gd name="T17" fmla="*/ 12 h 108"/>
                <a:gd name="T18" fmla="*/ 36 w 90"/>
                <a:gd name="T19" fmla="*/ 0 h 108"/>
                <a:gd name="T20" fmla="*/ 30 w 90"/>
                <a:gd name="T21" fmla="*/ 0 h 108"/>
                <a:gd name="T22" fmla="*/ 30 w 90"/>
                <a:gd name="T23" fmla="*/ 0 h 108"/>
                <a:gd name="T24" fmla="*/ 24 w 90"/>
                <a:gd name="T25" fmla="*/ 0 h 108"/>
                <a:gd name="T26" fmla="*/ 12 w 90"/>
                <a:gd name="T27" fmla="*/ 30 h 108"/>
                <a:gd name="T28" fmla="*/ 0 w 90"/>
                <a:gd name="T29" fmla="*/ 54 h 108"/>
                <a:gd name="T30" fmla="*/ 0 w 90"/>
                <a:gd name="T31" fmla="*/ 78 h 108"/>
                <a:gd name="T32" fmla="*/ 12 w 90"/>
                <a:gd name="T33" fmla="*/ 96 h 108"/>
                <a:gd name="T34" fmla="*/ 12 w 90"/>
                <a:gd name="T35" fmla="*/ 96 h 108"/>
                <a:gd name="T36" fmla="*/ 12 w 90"/>
                <a:gd name="T37" fmla="*/ 72 h 108"/>
                <a:gd name="T38" fmla="*/ 18 w 90"/>
                <a:gd name="T39" fmla="*/ 54 h 108"/>
                <a:gd name="T40" fmla="*/ 24 w 90"/>
                <a:gd name="T41" fmla="*/ 36 h 108"/>
                <a:gd name="T42" fmla="*/ 30 w 90"/>
                <a:gd name="T43" fmla="*/ 18 h 108"/>
                <a:gd name="T44" fmla="*/ 30 w 90"/>
                <a:gd name="T45" fmla="*/ 12 h 108"/>
                <a:gd name="T46" fmla="*/ 48 w 90"/>
                <a:gd name="T47" fmla="*/ 24 h 108"/>
                <a:gd name="T48" fmla="*/ 66 w 90"/>
                <a:gd name="T49" fmla="*/ 36 h 108"/>
                <a:gd name="T50" fmla="*/ 78 w 90"/>
                <a:gd name="T51" fmla="*/ 54 h 108"/>
                <a:gd name="T52" fmla="*/ 78 w 90"/>
                <a:gd name="T53" fmla="*/ 72 h 108"/>
                <a:gd name="T54" fmla="*/ 72 w 90"/>
                <a:gd name="T55" fmla="*/ 84 h 108"/>
                <a:gd name="T56" fmla="*/ 48 w 90"/>
                <a:gd name="T57" fmla="*/ 96 h 108"/>
                <a:gd name="T58" fmla="*/ 36 w 90"/>
                <a:gd name="T59" fmla="*/ 96 h 108"/>
                <a:gd name="T60" fmla="*/ 24 w 90"/>
                <a:gd name="T61" fmla="*/ 90 h 108"/>
                <a:gd name="T62" fmla="*/ 18 w 90"/>
                <a:gd name="T63" fmla="*/ 84 h 108"/>
                <a:gd name="T64" fmla="*/ 12 w 90"/>
                <a:gd name="T65" fmla="*/ 72 h 108"/>
                <a:gd name="T66" fmla="*/ 12 w 90"/>
                <a:gd name="T67" fmla="*/ 72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0" h="108">
                  <a:moveTo>
                    <a:pt x="12" y="96"/>
                  </a:moveTo>
                  <a:lnTo>
                    <a:pt x="24" y="108"/>
                  </a:lnTo>
                  <a:lnTo>
                    <a:pt x="42" y="108"/>
                  </a:lnTo>
                  <a:lnTo>
                    <a:pt x="66" y="102"/>
                  </a:lnTo>
                  <a:lnTo>
                    <a:pt x="84" y="78"/>
                  </a:lnTo>
                  <a:lnTo>
                    <a:pt x="90" y="66"/>
                  </a:lnTo>
                  <a:lnTo>
                    <a:pt x="84" y="48"/>
                  </a:lnTo>
                  <a:lnTo>
                    <a:pt x="66" y="24"/>
                  </a:lnTo>
                  <a:lnTo>
                    <a:pt x="48" y="12"/>
                  </a:lnTo>
                  <a:lnTo>
                    <a:pt x="36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24" y="0"/>
                  </a:lnTo>
                  <a:lnTo>
                    <a:pt x="12" y="30"/>
                  </a:lnTo>
                  <a:lnTo>
                    <a:pt x="0" y="54"/>
                  </a:lnTo>
                  <a:lnTo>
                    <a:pt x="0" y="78"/>
                  </a:lnTo>
                  <a:lnTo>
                    <a:pt x="12" y="96"/>
                  </a:lnTo>
                  <a:lnTo>
                    <a:pt x="12" y="96"/>
                  </a:lnTo>
                  <a:close/>
                  <a:moveTo>
                    <a:pt x="12" y="72"/>
                  </a:moveTo>
                  <a:lnTo>
                    <a:pt x="18" y="54"/>
                  </a:lnTo>
                  <a:lnTo>
                    <a:pt x="24" y="36"/>
                  </a:lnTo>
                  <a:lnTo>
                    <a:pt x="30" y="18"/>
                  </a:lnTo>
                  <a:lnTo>
                    <a:pt x="30" y="12"/>
                  </a:lnTo>
                  <a:lnTo>
                    <a:pt x="48" y="24"/>
                  </a:lnTo>
                  <a:lnTo>
                    <a:pt x="66" y="36"/>
                  </a:lnTo>
                  <a:lnTo>
                    <a:pt x="78" y="54"/>
                  </a:lnTo>
                  <a:lnTo>
                    <a:pt x="78" y="72"/>
                  </a:lnTo>
                  <a:lnTo>
                    <a:pt x="72" y="84"/>
                  </a:lnTo>
                  <a:lnTo>
                    <a:pt x="48" y="96"/>
                  </a:lnTo>
                  <a:lnTo>
                    <a:pt x="36" y="96"/>
                  </a:lnTo>
                  <a:lnTo>
                    <a:pt x="24" y="90"/>
                  </a:lnTo>
                  <a:lnTo>
                    <a:pt x="18" y="84"/>
                  </a:lnTo>
                  <a:lnTo>
                    <a:pt x="12" y="72"/>
                  </a:lnTo>
                  <a:lnTo>
                    <a:pt x="12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28" name="Freeform 26"/>
            <p:cNvSpPr>
              <a:spLocks noEditPoints="1"/>
            </p:cNvSpPr>
            <p:nvPr/>
          </p:nvSpPr>
          <p:spPr bwMode="ltGray">
            <a:xfrm>
              <a:off x="2400" y="3872"/>
              <a:ext cx="72" cy="90"/>
            </a:xfrm>
            <a:custGeom>
              <a:avLst/>
              <a:gdLst>
                <a:gd name="T0" fmla="*/ 71 w 71"/>
                <a:gd name="T1" fmla="*/ 90 h 90"/>
                <a:gd name="T2" fmla="*/ 71 w 71"/>
                <a:gd name="T3" fmla="*/ 60 h 90"/>
                <a:gd name="T4" fmla="*/ 71 w 71"/>
                <a:gd name="T5" fmla="*/ 36 h 90"/>
                <a:gd name="T6" fmla="*/ 60 w 71"/>
                <a:gd name="T7" fmla="*/ 12 h 90"/>
                <a:gd name="T8" fmla="*/ 36 w 71"/>
                <a:gd name="T9" fmla="*/ 0 h 90"/>
                <a:gd name="T10" fmla="*/ 12 w 71"/>
                <a:gd name="T11" fmla="*/ 12 h 90"/>
                <a:gd name="T12" fmla="*/ 0 w 71"/>
                <a:gd name="T13" fmla="*/ 36 h 90"/>
                <a:gd name="T14" fmla="*/ 6 w 71"/>
                <a:gd name="T15" fmla="*/ 60 h 90"/>
                <a:gd name="T16" fmla="*/ 30 w 71"/>
                <a:gd name="T17" fmla="*/ 78 h 90"/>
                <a:gd name="T18" fmla="*/ 54 w 71"/>
                <a:gd name="T19" fmla="*/ 90 h 90"/>
                <a:gd name="T20" fmla="*/ 71 w 71"/>
                <a:gd name="T21" fmla="*/ 90 h 90"/>
                <a:gd name="T22" fmla="*/ 71 w 71"/>
                <a:gd name="T23" fmla="*/ 90 h 90"/>
                <a:gd name="T24" fmla="*/ 24 w 71"/>
                <a:gd name="T25" fmla="*/ 18 h 90"/>
                <a:gd name="T26" fmla="*/ 42 w 71"/>
                <a:gd name="T27" fmla="*/ 18 h 90"/>
                <a:gd name="T28" fmla="*/ 54 w 71"/>
                <a:gd name="T29" fmla="*/ 18 h 90"/>
                <a:gd name="T30" fmla="*/ 60 w 71"/>
                <a:gd name="T31" fmla="*/ 42 h 90"/>
                <a:gd name="T32" fmla="*/ 60 w 71"/>
                <a:gd name="T33" fmla="*/ 66 h 90"/>
                <a:gd name="T34" fmla="*/ 60 w 71"/>
                <a:gd name="T35" fmla="*/ 72 h 90"/>
                <a:gd name="T36" fmla="*/ 60 w 71"/>
                <a:gd name="T37" fmla="*/ 78 h 90"/>
                <a:gd name="T38" fmla="*/ 42 w 71"/>
                <a:gd name="T39" fmla="*/ 72 h 90"/>
                <a:gd name="T40" fmla="*/ 24 w 71"/>
                <a:gd name="T41" fmla="*/ 66 h 90"/>
                <a:gd name="T42" fmla="*/ 12 w 71"/>
                <a:gd name="T43" fmla="*/ 48 h 90"/>
                <a:gd name="T44" fmla="*/ 12 w 71"/>
                <a:gd name="T45" fmla="*/ 30 h 90"/>
                <a:gd name="T46" fmla="*/ 24 w 71"/>
                <a:gd name="T47" fmla="*/ 18 h 90"/>
                <a:gd name="T48" fmla="*/ 24 w 71"/>
                <a:gd name="T49" fmla="*/ 18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71" h="90">
                  <a:moveTo>
                    <a:pt x="71" y="90"/>
                  </a:moveTo>
                  <a:lnTo>
                    <a:pt x="71" y="60"/>
                  </a:lnTo>
                  <a:lnTo>
                    <a:pt x="71" y="36"/>
                  </a:lnTo>
                  <a:lnTo>
                    <a:pt x="60" y="12"/>
                  </a:lnTo>
                  <a:lnTo>
                    <a:pt x="36" y="0"/>
                  </a:lnTo>
                  <a:lnTo>
                    <a:pt x="12" y="12"/>
                  </a:lnTo>
                  <a:lnTo>
                    <a:pt x="0" y="36"/>
                  </a:lnTo>
                  <a:lnTo>
                    <a:pt x="6" y="60"/>
                  </a:lnTo>
                  <a:lnTo>
                    <a:pt x="30" y="78"/>
                  </a:lnTo>
                  <a:lnTo>
                    <a:pt x="54" y="90"/>
                  </a:lnTo>
                  <a:lnTo>
                    <a:pt x="71" y="90"/>
                  </a:lnTo>
                  <a:lnTo>
                    <a:pt x="71" y="90"/>
                  </a:lnTo>
                  <a:close/>
                  <a:moveTo>
                    <a:pt x="24" y="18"/>
                  </a:moveTo>
                  <a:lnTo>
                    <a:pt x="42" y="18"/>
                  </a:lnTo>
                  <a:lnTo>
                    <a:pt x="54" y="18"/>
                  </a:lnTo>
                  <a:lnTo>
                    <a:pt x="60" y="42"/>
                  </a:lnTo>
                  <a:lnTo>
                    <a:pt x="60" y="66"/>
                  </a:lnTo>
                  <a:lnTo>
                    <a:pt x="60" y="72"/>
                  </a:lnTo>
                  <a:lnTo>
                    <a:pt x="60" y="78"/>
                  </a:lnTo>
                  <a:lnTo>
                    <a:pt x="42" y="72"/>
                  </a:lnTo>
                  <a:lnTo>
                    <a:pt x="24" y="66"/>
                  </a:lnTo>
                  <a:lnTo>
                    <a:pt x="12" y="48"/>
                  </a:lnTo>
                  <a:lnTo>
                    <a:pt x="12" y="30"/>
                  </a:lnTo>
                  <a:lnTo>
                    <a:pt x="24" y="18"/>
                  </a:lnTo>
                  <a:lnTo>
                    <a:pt x="24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29" name="Oval 27"/>
            <p:cNvSpPr>
              <a:spLocks noChangeArrowheads="1"/>
            </p:cNvSpPr>
            <p:nvPr/>
          </p:nvSpPr>
          <p:spPr bwMode="ltGray">
            <a:xfrm>
              <a:off x="2444" y="3838"/>
              <a:ext cx="1380" cy="389"/>
            </a:xfrm>
            <a:prstGeom prst="ellipse">
              <a:avLst/>
            </a:pr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30" name="Oval 28"/>
            <p:cNvSpPr>
              <a:spLocks noChangeArrowheads="1"/>
            </p:cNvSpPr>
            <p:nvPr/>
          </p:nvSpPr>
          <p:spPr bwMode="ltGray">
            <a:xfrm>
              <a:off x="2394" y="3834"/>
              <a:ext cx="1502" cy="288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31" name="Oval 29"/>
            <p:cNvSpPr>
              <a:spLocks noChangeArrowheads="1"/>
            </p:cNvSpPr>
            <p:nvPr/>
          </p:nvSpPr>
          <p:spPr bwMode="ltGray">
            <a:xfrm>
              <a:off x="2441" y="3860"/>
              <a:ext cx="1425" cy="22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32" name="Freeform 30"/>
            <p:cNvSpPr>
              <a:spLocks noEditPoints="1"/>
            </p:cNvSpPr>
            <p:nvPr/>
          </p:nvSpPr>
          <p:spPr bwMode="ltGray">
            <a:xfrm>
              <a:off x="3743" y="3788"/>
              <a:ext cx="90" cy="96"/>
            </a:xfrm>
            <a:custGeom>
              <a:avLst/>
              <a:gdLst>
                <a:gd name="T0" fmla="*/ 66 w 90"/>
                <a:gd name="T1" fmla="*/ 96 h 96"/>
                <a:gd name="T2" fmla="*/ 78 w 90"/>
                <a:gd name="T3" fmla="*/ 66 h 96"/>
                <a:gd name="T4" fmla="*/ 90 w 90"/>
                <a:gd name="T5" fmla="*/ 42 h 96"/>
                <a:gd name="T6" fmla="*/ 78 w 90"/>
                <a:gd name="T7" fmla="*/ 18 h 96"/>
                <a:gd name="T8" fmla="*/ 60 w 90"/>
                <a:gd name="T9" fmla="*/ 0 h 96"/>
                <a:gd name="T10" fmla="*/ 30 w 90"/>
                <a:gd name="T11" fmla="*/ 6 h 96"/>
                <a:gd name="T12" fmla="*/ 18 w 90"/>
                <a:gd name="T13" fmla="*/ 18 h 96"/>
                <a:gd name="T14" fmla="*/ 6 w 90"/>
                <a:gd name="T15" fmla="*/ 30 h 96"/>
                <a:gd name="T16" fmla="*/ 0 w 90"/>
                <a:gd name="T17" fmla="*/ 42 h 96"/>
                <a:gd name="T18" fmla="*/ 6 w 90"/>
                <a:gd name="T19" fmla="*/ 60 h 96"/>
                <a:gd name="T20" fmla="*/ 24 w 90"/>
                <a:gd name="T21" fmla="*/ 78 h 96"/>
                <a:gd name="T22" fmla="*/ 48 w 90"/>
                <a:gd name="T23" fmla="*/ 90 h 96"/>
                <a:gd name="T24" fmla="*/ 66 w 90"/>
                <a:gd name="T25" fmla="*/ 96 h 96"/>
                <a:gd name="T26" fmla="*/ 66 w 90"/>
                <a:gd name="T27" fmla="*/ 96 h 96"/>
                <a:gd name="T28" fmla="*/ 42 w 90"/>
                <a:gd name="T29" fmla="*/ 18 h 96"/>
                <a:gd name="T30" fmla="*/ 60 w 90"/>
                <a:gd name="T31" fmla="*/ 18 h 96"/>
                <a:gd name="T32" fmla="*/ 72 w 90"/>
                <a:gd name="T33" fmla="*/ 24 h 96"/>
                <a:gd name="T34" fmla="*/ 72 w 90"/>
                <a:gd name="T35" fmla="*/ 36 h 96"/>
                <a:gd name="T36" fmla="*/ 72 w 90"/>
                <a:gd name="T37" fmla="*/ 48 h 96"/>
                <a:gd name="T38" fmla="*/ 66 w 90"/>
                <a:gd name="T39" fmla="*/ 72 h 96"/>
                <a:gd name="T40" fmla="*/ 60 w 90"/>
                <a:gd name="T41" fmla="*/ 78 h 96"/>
                <a:gd name="T42" fmla="*/ 60 w 90"/>
                <a:gd name="T43" fmla="*/ 84 h 96"/>
                <a:gd name="T44" fmla="*/ 42 w 90"/>
                <a:gd name="T45" fmla="*/ 72 h 96"/>
                <a:gd name="T46" fmla="*/ 30 w 90"/>
                <a:gd name="T47" fmla="*/ 66 h 96"/>
                <a:gd name="T48" fmla="*/ 18 w 90"/>
                <a:gd name="T49" fmla="*/ 42 h 96"/>
                <a:gd name="T50" fmla="*/ 24 w 90"/>
                <a:gd name="T51" fmla="*/ 30 h 96"/>
                <a:gd name="T52" fmla="*/ 42 w 90"/>
                <a:gd name="T53" fmla="*/ 18 h 96"/>
                <a:gd name="T54" fmla="*/ 42 w 90"/>
                <a:gd name="T55" fmla="*/ 18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90" h="96">
                  <a:moveTo>
                    <a:pt x="66" y="96"/>
                  </a:moveTo>
                  <a:lnTo>
                    <a:pt x="78" y="66"/>
                  </a:lnTo>
                  <a:lnTo>
                    <a:pt x="90" y="42"/>
                  </a:lnTo>
                  <a:lnTo>
                    <a:pt x="78" y="18"/>
                  </a:lnTo>
                  <a:lnTo>
                    <a:pt x="60" y="0"/>
                  </a:lnTo>
                  <a:lnTo>
                    <a:pt x="30" y="6"/>
                  </a:lnTo>
                  <a:lnTo>
                    <a:pt x="18" y="18"/>
                  </a:lnTo>
                  <a:lnTo>
                    <a:pt x="6" y="30"/>
                  </a:lnTo>
                  <a:lnTo>
                    <a:pt x="0" y="42"/>
                  </a:lnTo>
                  <a:lnTo>
                    <a:pt x="6" y="60"/>
                  </a:lnTo>
                  <a:lnTo>
                    <a:pt x="24" y="78"/>
                  </a:lnTo>
                  <a:lnTo>
                    <a:pt x="48" y="90"/>
                  </a:lnTo>
                  <a:lnTo>
                    <a:pt x="66" y="96"/>
                  </a:lnTo>
                  <a:lnTo>
                    <a:pt x="66" y="96"/>
                  </a:lnTo>
                  <a:close/>
                  <a:moveTo>
                    <a:pt x="42" y="18"/>
                  </a:moveTo>
                  <a:lnTo>
                    <a:pt x="60" y="18"/>
                  </a:lnTo>
                  <a:lnTo>
                    <a:pt x="72" y="24"/>
                  </a:lnTo>
                  <a:lnTo>
                    <a:pt x="72" y="36"/>
                  </a:lnTo>
                  <a:lnTo>
                    <a:pt x="72" y="48"/>
                  </a:lnTo>
                  <a:lnTo>
                    <a:pt x="66" y="72"/>
                  </a:lnTo>
                  <a:lnTo>
                    <a:pt x="60" y="78"/>
                  </a:lnTo>
                  <a:lnTo>
                    <a:pt x="60" y="84"/>
                  </a:lnTo>
                  <a:lnTo>
                    <a:pt x="42" y="72"/>
                  </a:lnTo>
                  <a:lnTo>
                    <a:pt x="30" y="66"/>
                  </a:lnTo>
                  <a:lnTo>
                    <a:pt x="18" y="42"/>
                  </a:lnTo>
                  <a:lnTo>
                    <a:pt x="24" y="30"/>
                  </a:lnTo>
                  <a:lnTo>
                    <a:pt x="42" y="18"/>
                  </a:lnTo>
                  <a:lnTo>
                    <a:pt x="42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33" name="Freeform 31"/>
            <p:cNvSpPr>
              <a:spLocks noEditPoints="1"/>
            </p:cNvSpPr>
            <p:nvPr/>
          </p:nvSpPr>
          <p:spPr bwMode="ltGray">
            <a:xfrm>
              <a:off x="5422" y="3603"/>
              <a:ext cx="72" cy="108"/>
            </a:xfrm>
            <a:custGeom>
              <a:avLst/>
              <a:gdLst>
                <a:gd name="T0" fmla="*/ 0 w 72"/>
                <a:gd name="T1" fmla="*/ 90 h 108"/>
                <a:gd name="T2" fmla="*/ 12 w 72"/>
                <a:gd name="T3" fmla="*/ 102 h 108"/>
                <a:gd name="T4" fmla="*/ 24 w 72"/>
                <a:gd name="T5" fmla="*/ 108 h 108"/>
                <a:gd name="T6" fmla="*/ 48 w 72"/>
                <a:gd name="T7" fmla="*/ 108 h 108"/>
                <a:gd name="T8" fmla="*/ 66 w 72"/>
                <a:gd name="T9" fmla="*/ 96 h 108"/>
                <a:gd name="T10" fmla="*/ 72 w 72"/>
                <a:gd name="T11" fmla="*/ 66 h 108"/>
                <a:gd name="T12" fmla="*/ 66 w 72"/>
                <a:gd name="T13" fmla="*/ 42 h 108"/>
                <a:gd name="T14" fmla="*/ 60 w 72"/>
                <a:gd name="T15" fmla="*/ 18 h 108"/>
                <a:gd name="T16" fmla="*/ 48 w 72"/>
                <a:gd name="T17" fmla="*/ 6 h 108"/>
                <a:gd name="T18" fmla="*/ 42 w 72"/>
                <a:gd name="T19" fmla="*/ 0 h 108"/>
                <a:gd name="T20" fmla="*/ 42 w 72"/>
                <a:gd name="T21" fmla="*/ 0 h 108"/>
                <a:gd name="T22" fmla="*/ 36 w 72"/>
                <a:gd name="T23" fmla="*/ 0 h 108"/>
                <a:gd name="T24" fmla="*/ 18 w 72"/>
                <a:gd name="T25" fmla="*/ 24 h 108"/>
                <a:gd name="T26" fmla="*/ 6 w 72"/>
                <a:gd name="T27" fmla="*/ 48 h 108"/>
                <a:gd name="T28" fmla="*/ 0 w 72"/>
                <a:gd name="T29" fmla="*/ 66 h 108"/>
                <a:gd name="T30" fmla="*/ 0 w 72"/>
                <a:gd name="T31" fmla="*/ 90 h 108"/>
                <a:gd name="T32" fmla="*/ 0 w 72"/>
                <a:gd name="T33" fmla="*/ 90 h 108"/>
                <a:gd name="T34" fmla="*/ 12 w 72"/>
                <a:gd name="T35" fmla="*/ 66 h 108"/>
                <a:gd name="T36" fmla="*/ 18 w 72"/>
                <a:gd name="T37" fmla="*/ 48 h 108"/>
                <a:gd name="T38" fmla="*/ 24 w 72"/>
                <a:gd name="T39" fmla="*/ 36 h 108"/>
                <a:gd name="T40" fmla="*/ 30 w 72"/>
                <a:gd name="T41" fmla="*/ 24 h 108"/>
                <a:gd name="T42" fmla="*/ 36 w 72"/>
                <a:gd name="T43" fmla="*/ 18 h 108"/>
                <a:gd name="T44" fmla="*/ 54 w 72"/>
                <a:gd name="T45" fmla="*/ 30 h 108"/>
                <a:gd name="T46" fmla="*/ 60 w 72"/>
                <a:gd name="T47" fmla="*/ 48 h 108"/>
                <a:gd name="T48" fmla="*/ 66 w 72"/>
                <a:gd name="T49" fmla="*/ 72 h 108"/>
                <a:gd name="T50" fmla="*/ 66 w 72"/>
                <a:gd name="T51" fmla="*/ 84 h 108"/>
                <a:gd name="T52" fmla="*/ 54 w 72"/>
                <a:gd name="T53" fmla="*/ 96 h 108"/>
                <a:gd name="T54" fmla="*/ 30 w 72"/>
                <a:gd name="T55" fmla="*/ 102 h 108"/>
                <a:gd name="T56" fmla="*/ 24 w 72"/>
                <a:gd name="T57" fmla="*/ 96 h 108"/>
                <a:gd name="T58" fmla="*/ 12 w 72"/>
                <a:gd name="T59" fmla="*/ 90 h 108"/>
                <a:gd name="T60" fmla="*/ 12 w 72"/>
                <a:gd name="T61" fmla="*/ 78 h 108"/>
                <a:gd name="T62" fmla="*/ 12 w 72"/>
                <a:gd name="T63" fmla="*/ 66 h 108"/>
                <a:gd name="T64" fmla="*/ 12 w 72"/>
                <a:gd name="T65" fmla="*/ 66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2" h="108">
                  <a:moveTo>
                    <a:pt x="0" y="90"/>
                  </a:moveTo>
                  <a:lnTo>
                    <a:pt x="12" y="102"/>
                  </a:lnTo>
                  <a:lnTo>
                    <a:pt x="24" y="108"/>
                  </a:lnTo>
                  <a:lnTo>
                    <a:pt x="48" y="108"/>
                  </a:lnTo>
                  <a:lnTo>
                    <a:pt x="66" y="96"/>
                  </a:lnTo>
                  <a:lnTo>
                    <a:pt x="72" y="66"/>
                  </a:lnTo>
                  <a:lnTo>
                    <a:pt x="66" y="42"/>
                  </a:lnTo>
                  <a:lnTo>
                    <a:pt x="60" y="18"/>
                  </a:lnTo>
                  <a:lnTo>
                    <a:pt x="48" y="6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36" y="0"/>
                  </a:lnTo>
                  <a:lnTo>
                    <a:pt x="18" y="24"/>
                  </a:lnTo>
                  <a:lnTo>
                    <a:pt x="6" y="48"/>
                  </a:lnTo>
                  <a:lnTo>
                    <a:pt x="0" y="66"/>
                  </a:lnTo>
                  <a:lnTo>
                    <a:pt x="0" y="90"/>
                  </a:lnTo>
                  <a:lnTo>
                    <a:pt x="0" y="90"/>
                  </a:lnTo>
                  <a:close/>
                  <a:moveTo>
                    <a:pt x="12" y="66"/>
                  </a:moveTo>
                  <a:lnTo>
                    <a:pt x="18" y="48"/>
                  </a:lnTo>
                  <a:lnTo>
                    <a:pt x="24" y="36"/>
                  </a:lnTo>
                  <a:lnTo>
                    <a:pt x="30" y="24"/>
                  </a:lnTo>
                  <a:lnTo>
                    <a:pt x="36" y="18"/>
                  </a:lnTo>
                  <a:lnTo>
                    <a:pt x="54" y="30"/>
                  </a:lnTo>
                  <a:lnTo>
                    <a:pt x="60" y="48"/>
                  </a:lnTo>
                  <a:lnTo>
                    <a:pt x="66" y="72"/>
                  </a:lnTo>
                  <a:lnTo>
                    <a:pt x="66" y="84"/>
                  </a:lnTo>
                  <a:lnTo>
                    <a:pt x="54" y="96"/>
                  </a:lnTo>
                  <a:lnTo>
                    <a:pt x="30" y="102"/>
                  </a:lnTo>
                  <a:lnTo>
                    <a:pt x="24" y="96"/>
                  </a:lnTo>
                  <a:lnTo>
                    <a:pt x="12" y="90"/>
                  </a:lnTo>
                  <a:lnTo>
                    <a:pt x="12" y="78"/>
                  </a:lnTo>
                  <a:lnTo>
                    <a:pt x="12" y="66"/>
                  </a:lnTo>
                  <a:lnTo>
                    <a:pt x="1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34" name="Rectangle 32"/>
            <p:cNvSpPr>
              <a:spLocks noChangeArrowheads="1"/>
            </p:cNvSpPr>
            <p:nvPr/>
          </p:nvSpPr>
          <p:spPr bwMode="ltGray">
            <a:xfrm>
              <a:off x="4238" y="1773"/>
              <a:ext cx="173" cy="2539"/>
            </a:xfrm>
            <a:prstGeom prst="rect">
              <a:avLst/>
            </a:pr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35" name="Rectangle 33"/>
            <p:cNvSpPr>
              <a:spLocks noChangeArrowheads="1"/>
            </p:cNvSpPr>
            <p:nvPr/>
          </p:nvSpPr>
          <p:spPr bwMode="ltGray">
            <a:xfrm>
              <a:off x="4288" y="1545"/>
              <a:ext cx="76" cy="24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36" name="AutoShape 34"/>
            <p:cNvSpPr>
              <a:spLocks noChangeArrowheads="1"/>
            </p:cNvSpPr>
            <p:nvPr/>
          </p:nvSpPr>
          <p:spPr bwMode="ltGray">
            <a:xfrm>
              <a:off x="4220" y="1743"/>
              <a:ext cx="205" cy="52"/>
            </a:xfrm>
            <a:prstGeom prst="roundRect">
              <a:avLst>
                <a:gd name="adj" fmla="val 16667"/>
              </a:avLst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37" name="Freeform 35"/>
            <p:cNvSpPr>
              <a:spLocks/>
            </p:cNvSpPr>
            <p:nvPr/>
          </p:nvSpPr>
          <p:spPr bwMode="ltGray">
            <a:xfrm>
              <a:off x="4306" y="1529"/>
              <a:ext cx="252" cy="1576"/>
            </a:xfrm>
            <a:custGeom>
              <a:avLst/>
              <a:gdLst>
                <a:gd name="T0" fmla="*/ 252 w 252"/>
                <a:gd name="T1" fmla="*/ 1576 h 1576"/>
                <a:gd name="T2" fmla="*/ 12 w 252"/>
                <a:gd name="T3" fmla="*/ 84 h 1576"/>
                <a:gd name="T4" fmla="*/ 12 w 252"/>
                <a:gd name="T5" fmla="*/ 60 h 1576"/>
                <a:gd name="T6" fmla="*/ 0 w 252"/>
                <a:gd name="T7" fmla="*/ 12 h 1576"/>
                <a:gd name="T8" fmla="*/ 72 w 252"/>
                <a:gd name="T9" fmla="*/ 0 h 1576"/>
                <a:gd name="T10" fmla="*/ 72 w 252"/>
                <a:gd name="T11" fmla="*/ 0 h 1576"/>
                <a:gd name="T12" fmla="*/ 78 w 252"/>
                <a:gd name="T13" fmla="*/ 48 h 1576"/>
                <a:gd name="T14" fmla="*/ 88 w 252"/>
                <a:gd name="T15" fmla="*/ 66 h 15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2" h="1576">
                  <a:moveTo>
                    <a:pt x="252" y="1576"/>
                  </a:moveTo>
                  <a:lnTo>
                    <a:pt x="12" y="84"/>
                  </a:lnTo>
                  <a:lnTo>
                    <a:pt x="12" y="60"/>
                  </a:lnTo>
                  <a:lnTo>
                    <a:pt x="0" y="12"/>
                  </a:lnTo>
                  <a:lnTo>
                    <a:pt x="72" y="0"/>
                  </a:lnTo>
                  <a:lnTo>
                    <a:pt x="72" y="0"/>
                  </a:lnTo>
                  <a:lnTo>
                    <a:pt x="78" y="48"/>
                  </a:lnTo>
                  <a:lnTo>
                    <a:pt x="88" y="66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38" name="Freeform 36"/>
            <p:cNvSpPr>
              <a:spLocks/>
            </p:cNvSpPr>
            <p:nvPr/>
          </p:nvSpPr>
          <p:spPr bwMode="ltGray">
            <a:xfrm>
              <a:off x="4169" y="1421"/>
              <a:ext cx="317" cy="138"/>
            </a:xfrm>
            <a:custGeom>
              <a:avLst/>
              <a:gdLst>
                <a:gd name="T0" fmla="*/ 161 w 316"/>
                <a:gd name="T1" fmla="*/ 0 h 138"/>
                <a:gd name="T2" fmla="*/ 227 w 316"/>
                <a:gd name="T3" fmla="*/ 6 h 138"/>
                <a:gd name="T4" fmla="*/ 275 w 316"/>
                <a:gd name="T5" fmla="*/ 36 h 138"/>
                <a:gd name="T6" fmla="*/ 304 w 316"/>
                <a:gd name="T7" fmla="*/ 78 h 138"/>
                <a:gd name="T8" fmla="*/ 316 w 316"/>
                <a:gd name="T9" fmla="*/ 138 h 138"/>
                <a:gd name="T10" fmla="*/ 0 w 316"/>
                <a:gd name="T11" fmla="*/ 138 h 138"/>
                <a:gd name="T12" fmla="*/ 11 w 316"/>
                <a:gd name="T13" fmla="*/ 78 h 138"/>
                <a:gd name="T14" fmla="*/ 47 w 316"/>
                <a:gd name="T15" fmla="*/ 36 h 138"/>
                <a:gd name="T16" fmla="*/ 95 w 316"/>
                <a:gd name="T17" fmla="*/ 6 h 138"/>
                <a:gd name="T18" fmla="*/ 161 w 316"/>
                <a:gd name="T19" fmla="*/ 0 h 138"/>
                <a:gd name="T20" fmla="*/ 161 w 316"/>
                <a:gd name="T21" fmla="*/ 0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16" h="138">
                  <a:moveTo>
                    <a:pt x="161" y="0"/>
                  </a:moveTo>
                  <a:lnTo>
                    <a:pt x="227" y="6"/>
                  </a:lnTo>
                  <a:lnTo>
                    <a:pt x="275" y="36"/>
                  </a:lnTo>
                  <a:lnTo>
                    <a:pt x="304" y="78"/>
                  </a:lnTo>
                  <a:lnTo>
                    <a:pt x="316" y="138"/>
                  </a:lnTo>
                  <a:lnTo>
                    <a:pt x="0" y="138"/>
                  </a:lnTo>
                  <a:lnTo>
                    <a:pt x="11" y="78"/>
                  </a:lnTo>
                  <a:lnTo>
                    <a:pt x="47" y="36"/>
                  </a:lnTo>
                  <a:lnTo>
                    <a:pt x="95" y="6"/>
                  </a:lnTo>
                  <a:lnTo>
                    <a:pt x="161" y="0"/>
                  </a:lnTo>
                  <a:lnTo>
                    <a:pt x="161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</p:grpSp>
      <p:sp>
        <p:nvSpPr>
          <p:cNvPr id="189479" name="Rectangle 39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th-TH" noProof="0" smtClean="0"/>
              <a:t>คลิกเพื่อแก้ไขลักษณะชื่อเรื่องรองต้นแบบ</a:t>
            </a:r>
          </a:p>
        </p:txBody>
      </p:sp>
      <p:sp>
        <p:nvSpPr>
          <p:cNvPr id="189480" name="Rectangle 40"/>
          <p:cNvSpPr>
            <a:spLocks noGrp="1" noChangeArrowheads="1"/>
          </p:cNvSpPr>
          <p:nvPr>
            <p:ph type="ctrTitle"/>
          </p:nvPr>
        </p:nvSpPr>
        <p:spPr>
          <a:xfrm>
            <a:off x="685800" y="1768475"/>
            <a:ext cx="7772400" cy="1736725"/>
          </a:xfrm>
        </p:spPr>
        <p:txBody>
          <a:bodyPr anchor="b" anchorCtr="1"/>
          <a:lstStyle>
            <a:lvl1pPr>
              <a:defRPr sz="5400"/>
            </a:lvl1pPr>
          </a:lstStyle>
          <a:p>
            <a:pPr lvl="0"/>
            <a:r>
              <a:rPr lang="th-TH" noProof="0" smtClean="0"/>
              <a:t>คลิกเพื่อแก้ไขลักษณะชื่อเรื่องต้นแบบ</a:t>
            </a:r>
          </a:p>
        </p:txBody>
      </p:sp>
      <p:sp>
        <p:nvSpPr>
          <p:cNvPr id="39" name="Rectangle 3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fld id="{78B7A7FB-86D6-4DFD-9127-3E3E154DBDCF}" type="datetimeFigureOut">
              <a:rPr lang="th-TH"/>
              <a:pPr>
                <a:defRPr/>
              </a:pPr>
              <a:t>14/12/60</a:t>
            </a:fld>
            <a:endParaRPr lang="th-TH"/>
          </a:p>
        </p:txBody>
      </p:sp>
      <p:sp>
        <p:nvSpPr>
          <p:cNvPr id="40" name="Rectangle 3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1" name="Rectangle 4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fld id="{34F850CB-3C95-4137-9CE0-28F11D929308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28271747"/>
      </p:ext>
    </p:extLst>
  </p:cSld>
  <p:clrMapOvr>
    <a:masterClrMapping/>
  </p:clrMapOvr>
</p:sldLayout>
</file>

<file path=ppt/slideLayouts/slideLayout20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fld id="{3CBAEC29-D1AA-4A0E-8214-49AC68453CCA}" type="datetimeFigureOut">
              <a:rPr lang="th-TH"/>
              <a:pPr>
                <a:defRPr/>
              </a:pPr>
              <a:t>14/12/60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fld id="{BDC207B9-E441-43CC-9A58-5626025A258E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074896627"/>
      </p:ext>
    </p:extLst>
  </p:cSld>
  <p:clrMapOvr>
    <a:masterClrMapping/>
  </p:clrMapOvr>
</p:sldLayout>
</file>

<file path=ppt/slideLayouts/slideLayout20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fld id="{272F395E-5BAD-41BD-8565-5BA41CED1513}" type="datetimeFigureOut">
              <a:rPr lang="th-TH"/>
              <a:pPr>
                <a:defRPr/>
              </a:pPr>
              <a:t>14/12/60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fld id="{05119FF9-CB20-4E42-8BD1-5ECB9FC90199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95404417"/>
      </p:ext>
    </p:extLst>
  </p:cSld>
  <p:clrMapOvr>
    <a:masterClrMapping/>
  </p:clrMapOvr>
</p:sldLayout>
</file>

<file path=ppt/slideLayouts/slideLayout21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fld id="{190D9058-477B-495E-978D-0C91E283E040}" type="datetimeFigureOut">
              <a:rPr lang="th-TH"/>
              <a:pPr>
                <a:defRPr/>
              </a:pPr>
              <a:t>14/12/60</a:t>
            </a:fld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fld id="{EB9510D6-2FAE-4375-885B-65A6633A2135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299551064"/>
      </p:ext>
    </p:extLst>
  </p:cSld>
  <p:clrMapOvr>
    <a:masterClrMapping/>
  </p:clrMapOvr>
</p:sldLayout>
</file>

<file path=ppt/slideLayouts/slideLayout21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แทน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แทน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แทน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fld id="{C9F6BDE8-EB3B-4884-B484-C0A196C09EB4}" type="datetimeFigureOut">
              <a:rPr lang="th-TH"/>
              <a:pPr>
                <a:defRPr/>
              </a:pPr>
              <a:t>14/12/60</a:t>
            </a:fld>
            <a:endParaRPr lang="th-TH"/>
          </a:p>
        </p:txBody>
      </p:sp>
      <p:sp>
        <p:nvSpPr>
          <p:cNvPr id="8" name="ตัวแทน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" name="ตัวแทน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fld id="{99CF401E-8642-4782-8BB8-36E3A9ABF0EA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6597090"/>
      </p:ext>
    </p:extLst>
  </p:cSld>
  <p:clrMapOvr>
    <a:masterClrMapping/>
  </p:clrMapOvr>
</p:sldLayout>
</file>

<file path=ppt/slideLayouts/slideLayout2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fld id="{768D5FFD-74D4-403F-A0C5-A115F4E45C0C}" type="datetimeFigureOut">
              <a:rPr lang="th-TH"/>
              <a:pPr>
                <a:defRPr/>
              </a:pPr>
              <a:t>14/12/60</a:t>
            </a:fld>
            <a:endParaRPr lang="th-TH"/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ตัวแทน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fld id="{CA9D79A8-F44E-4C30-BDA6-B2CF37B447B0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538611153"/>
      </p:ext>
    </p:extLst>
  </p:cSld>
  <p:clrMapOvr>
    <a:masterClrMapping/>
  </p:clrMapOvr>
</p:sldLayout>
</file>

<file path=ppt/slideLayouts/slideLayout2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fld id="{869DB3C1-F972-46D4-BE80-A3EC8BDCE090}" type="datetimeFigureOut">
              <a:rPr lang="th-TH"/>
              <a:pPr>
                <a:defRPr/>
              </a:pPr>
              <a:t>14/12/60</a:t>
            </a:fld>
            <a:endParaRPr lang="th-TH"/>
          </a:p>
        </p:txBody>
      </p:sp>
      <p:sp>
        <p:nvSpPr>
          <p:cNvPr id="3" name="ตัวแทน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fld id="{AE30549A-E75D-4A5C-8459-F7E45751C24C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280862310"/>
      </p:ext>
    </p:extLst>
  </p:cSld>
  <p:clrMapOvr>
    <a:masterClrMapping/>
  </p:clrMapOvr>
</p:sldLayout>
</file>

<file path=ppt/slideLayouts/slideLayout21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fld id="{185403DE-BA4B-4FA7-A45C-1A7FCCF60AD1}" type="datetimeFigureOut">
              <a:rPr lang="th-TH"/>
              <a:pPr>
                <a:defRPr/>
              </a:pPr>
              <a:t>14/12/60</a:t>
            </a:fld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fld id="{988593F9-52FD-4DA3-BC11-B4FB3DAFDCA5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481698283"/>
      </p:ext>
    </p:extLst>
  </p:cSld>
  <p:clrMapOvr>
    <a:masterClrMapping/>
  </p:clrMapOvr>
</p:sldLayout>
</file>

<file path=ppt/slideLayouts/slideLayout21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h-TH" noProof="0" smtClean="0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fld id="{4037CAE1-86A4-4FFA-9FB4-4770BB626723}" type="datetimeFigureOut">
              <a:rPr lang="th-TH"/>
              <a:pPr>
                <a:defRPr/>
              </a:pPr>
              <a:t>14/12/60</a:t>
            </a:fld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fld id="{36401E4C-E6D0-4C9A-94A9-45F4E0FBD1AD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209426133"/>
      </p:ext>
    </p:extLst>
  </p:cSld>
  <p:clrMapOvr>
    <a:masterClrMapping/>
  </p:clrMapOvr>
</p:sldLayout>
</file>

<file path=ppt/slideLayouts/slideLayout2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fld id="{B4F1B66A-F19A-45CE-BE77-F54F5709EAB6}" type="datetimeFigureOut">
              <a:rPr lang="th-TH"/>
              <a:pPr>
                <a:defRPr/>
              </a:pPr>
              <a:t>14/12/60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fld id="{2DE5485C-780D-41EB-B2E7-7378D694F042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08640306"/>
      </p:ext>
    </p:extLst>
  </p:cSld>
  <p:clrMapOvr>
    <a:masterClrMapping/>
  </p:clrMapOvr>
</p:sldLayout>
</file>

<file path=ppt/slideLayouts/slideLayout2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fld id="{64942456-CF80-4F66-8B50-D6DF56D05713}" type="datetimeFigureOut">
              <a:rPr lang="th-TH"/>
              <a:pPr>
                <a:defRPr/>
              </a:pPr>
              <a:t>14/12/60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fld id="{849025DA-A707-49DD-A55B-7E3C05896D30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33685868"/>
      </p:ext>
    </p:extLst>
  </p:cSld>
  <p:clrMapOvr>
    <a:masterClrMapping/>
  </p:clrMapOvr>
</p:sldLayout>
</file>

<file path=ppt/slideLayouts/slideLayout2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Rectangle 40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fld id="{E6060628-0F64-46D5-BE00-5FED4193B197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012646340"/>
      </p:ext>
    </p:extLst>
  </p:cSld>
  <p:clrMapOvr>
    <a:masterClrMapping/>
  </p:clrMapOvr>
</p:sldLayout>
</file>

<file path=ppt/slideLayouts/slideLayout2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Rectangle 40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fld id="{3B15B246-6684-4205-B51A-801E5D2A6257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230362740"/>
      </p:ext>
    </p:extLst>
  </p:cSld>
  <p:clrMapOvr>
    <a:masterClrMapping/>
  </p:clrMapOvr>
</p:sldLayout>
</file>

<file path=ppt/slideLayouts/slideLayout2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Rectangle 40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4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42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fld id="{F545668C-F9E2-419E-BCB9-43A200629181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033326288"/>
      </p:ext>
    </p:extLst>
  </p:cSld>
  <p:clrMapOvr>
    <a:masterClrMapping/>
  </p:clrMapOvr>
</p:sldLayout>
</file>

<file path=ppt/slideLayouts/slideLayout2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Rectangle 40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8" name="Rectangle 4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" name="Rectangle 42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fld id="{F4D74096-44E8-41BD-96E0-6F99976417EA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45847871"/>
      </p:ext>
    </p:extLst>
  </p:cSld>
  <p:clrMapOvr>
    <a:masterClrMapping/>
  </p:clrMapOvr>
</p:sldLayout>
</file>

<file path=ppt/slideLayouts/slideLayout2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Rectangle 40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fld id="{424A5139-93DC-4DAC-AFC7-651018A3E6AA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9172525"/>
      </p:ext>
    </p:extLst>
  </p:cSld>
  <p:clrMapOvr>
    <a:masterClrMapping/>
  </p:clrMapOvr>
</p:sldLayout>
</file>

<file path=ppt/slideLayouts/slideLayout2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0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Rectangle 4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42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fld id="{53F5A4C6-8DAA-455B-9C05-7A54017D8853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138707511"/>
      </p:ext>
    </p:extLst>
  </p:cSld>
  <p:clrMapOvr>
    <a:masterClrMapping/>
  </p:clrMapOvr>
</p:sldLayout>
</file>

<file path=ppt/slideLayouts/slideLayout2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Rectangle 40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4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42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fld id="{C3411596-4532-4594-936D-05FAC64CF2F8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06351305"/>
      </p:ext>
    </p:extLst>
  </p:cSld>
  <p:clrMapOvr>
    <a:masterClrMapping/>
  </p:clrMapOvr>
</p:sldLayout>
</file>

<file path=ppt/slideLayouts/slideLayout2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h-TH" noProof="0" smtClean="0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Rectangle 40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4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42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fld id="{79A4BF59-0625-440B-89B6-7DEBD691BD57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850371983"/>
      </p:ext>
    </p:extLst>
  </p:cSld>
  <p:clrMapOvr>
    <a:masterClrMapping/>
  </p:clrMapOvr>
</p:sldLayout>
</file>

<file path=ppt/slideLayouts/slideLayout2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Rectangle 40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fld id="{FFBE6AC5-EF3B-404C-9004-95D0C39D1FCA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82788094"/>
      </p:ext>
    </p:extLst>
  </p:cSld>
  <p:clrMapOvr>
    <a:masterClrMapping/>
  </p:clrMapOvr>
</p:sldLayout>
</file>

<file path=ppt/slideLayouts/slideLayout2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Rectangle 40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/>
            </a:lvl1pPr>
          </a:lstStyle>
          <a:p>
            <a:pPr>
              <a:defRPr/>
            </a:pPr>
            <a:fld id="{73E9D9A1-61D6-4A08-B480-6BACA1871015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232997048"/>
      </p:ext>
    </p:extLst>
  </p:cSld>
  <p:clrMapOvr>
    <a:masterClrMapping/>
  </p:clrMapOvr>
</p:sldLayout>
</file>

<file path=ppt/slideLayouts/slideLayout2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h-TH" smtClean="0"/>
              <a:t>คลิกเพื่อแก้ไขสไตล์ชื่อเรื่องรองต้นแบบ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b="1"/>
            </a:lvl1pPr>
          </a:lstStyle>
          <a:p>
            <a:pPr>
              <a:defRPr/>
            </a:pPr>
            <a:fld id="{A2C0BD80-AEC6-4DB0-A42F-94393D79FF93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65434817"/>
      </p:ext>
    </p:extLst>
  </p:cSld>
  <p:clrMapOvr>
    <a:masterClrMapping/>
  </p:clrMapOvr>
</p:sldLayout>
</file>

<file path=ppt/slideLayouts/slideLayout2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b="1"/>
            </a:lvl1pPr>
          </a:lstStyle>
          <a:p>
            <a:pPr>
              <a:defRPr/>
            </a:pPr>
            <a:fld id="{5BD297F4-5FE5-42EB-88CB-0BE84F163C6D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860432288"/>
      </p:ext>
    </p:extLst>
  </p:cSld>
  <p:clrMapOvr>
    <a:masterClrMapping/>
  </p:clrMapOvr>
</p:sldLayout>
</file>

<file path=ppt/slideLayouts/slideLayout23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b="1"/>
            </a:lvl1pPr>
          </a:lstStyle>
          <a:p>
            <a:pPr>
              <a:defRPr/>
            </a:pPr>
            <a:fld id="{92DE7F57-89E8-4B02-940D-0D77001B1D92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33333548"/>
      </p:ext>
    </p:extLst>
  </p:cSld>
  <p:clrMapOvr>
    <a:masterClrMapping/>
  </p:clrMapOvr>
</p:sldLayout>
</file>

<file path=ppt/slideLayouts/slideLayout2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b="1"/>
            </a:lvl1pPr>
          </a:lstStyle>
          <a:p>
            <a:pPr>
              <a:defRPr/>
            </a:pPr>
            <a:fld id="{6F122EE8-4352-4649-809E-39E776FF0F16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30685547"/>
      </p:ext>
    </p:extLst>
  </p:cSld>
  <p:clrMapOvr>
    <a:masterClrMapping/>
  </p:clrMapOvr>
</p:sldLayout>
</file>

<file path=ppt/slideLayouts/slideLayout23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แทนข้อความ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6" name="ตัวแทนเนื้อหา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แทน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8" name="ตัวแทน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" name="ตัวแทนหมายเลขสไลด์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b="1"/>
            </a:lvl1pPr>
          </a:lstStyle>
          <a:p>
            <a:pPr>
              <a:defRPr/>
            </a:pPr>
            <a:fld id="{56DF129D-3F0A-4E52-A450-8C7D73FC1A9C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77687529"/>
      </p:ext>
    </p:extLst>
  </p:cSld>
  <p:clrMapOvr>
    <a:masterClrMapping/>
  </p:clrMapOvr>
</p:sldLayout>
</file>

<file path=ppt/slideLayouts/slideLayout2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ตัวแทนหมายเลขสไลด์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b="1"/>
            </a:lvl1pPr>
          </a:lstStyle>
          <a:p>
            <a:pPr>
              <a:defRPr/>
            </a:pPr>
            <a:fld id="{CA46A637-372F-4647-8E97-150AF2BD6EA5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241406588"/>
      </p:ext>
    </p:extLst>
  </p:cSld>
  <p:clrMapOvr>
    <a:masterClrMapping/>
  </p:clrMapOvr>
</p:sldLayout>
</file>

<file path=ppt/slideLayouts/slideLayout2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ตัวแทน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b="1"/>
            </a:lvl1pPr>
          </a:lstStyle>
          <a:p>
            <a:pPr>
              <a:defRPr/>
            </a:pPr>
            <a:fld id="{087D1D6A-2D65-4BD2-8CE9-1EC81769C741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7960037"/>
      </p:ext>
    </p:extLst>
  </p:cSld>
  <p:clrMapOvr>
    <a:masterClrMapping/>
  </p:clrMapOvr>
</p:sldLayout>
</file>

<file path=ppt/slideLayouts/slideLayout23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b="1"/>
            </a:lvl1pPr>
          </a:lstStyle>
          <a:p>
            <a:pPr>
              <a:defRPr/>
            </a:pPr>
            <a:fld id="{27A8B8B2-6A7C-4CA1-86E3-CDD444AB5730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92429400"/>
      </p:ext>
    </p:extLst>
  </p:cSld>
  <p:clrMapOvr>
    <a:masterClrMapping/>
  </p:clrMapOvr>
</p:sldLayout>
</file>

<file path=ppt/slideLayouts/slideLayout23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รูปภาพ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h-TH" noProof="0" smtClean="0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b="1"/>
            </a:lvl1pPr>
          </a:lstStyle>
          <a:p>
            <a:pPr>
              <a:defRPr/>
            </a:pPr>
            <a:fld id="{6D9F02BB-E82A-4F76-986E-4895FA4C64D9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52874615"/>
      </p:ext>
    </p:extLst>
  </p:cSld>
  <p:clrMapOvr>
    <a:masterClrMapping/>
  </p:clrMapOvr>
</p:sldLayout>
</file>

<file path=ppt/slideLayouts/slideLayout2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b="1"/>
            </a:lvl1pPr>
          </a:lstStyle>
          <a:p>
            <a:pPr>
              <a:defRPr/>
            </a:pPr>
            <a:fld id="{B6C344C3-7FB7-411D-869B-FD8D09C61E60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94350211"/>
      </p:ext>
    </p:extLst>
  </p:cSld>
  <p:clrMapOvr>
    <a:masterClrMapping/>
  </p:clrMapOvr>
</p:sldLayout>
</file>

<file path=ppt/slideLayouts/slideLayout2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 b="1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b="1"/>
            </a:lvl1pPr>
          </a:lstStyle>
          <a:p>
            <a:pPr>
              <a:defRPr/>
            </a:pPr>
            <a:fld id="{D0D378A6-9457-42B6-B8BD-3FD7EE9A0CBF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878254101"/>
      </p:ext>
    </p:extLst>
  </p:cSld>
  <p:clrMapOvr>
    <a:masterClrMapping/>
  </p:clrMapOvr>
</p:sldLayout>
</file>

<file path=ppt/slideLayouts/slideLayout2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9F33445-48D5-4697-B170-08B2A5321D8D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1468948"/>
      </p:ext>
    </p:extLst>
  </p:cSld>
  <p:clrMapOvr>
    <a:masterClrMapping/>
  </p:clrMapOvr>
</p:sldLayout>
</file>

<file path=ppt/slideLayouts/slideLayout24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0239EB6-0F31-47C4-8C90-73032B1F30FA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1090036"/>
      </p:ext>
    </p:extLst>
  </p:cSld>
  <p:clrMapOvr>
    <a:masterClrMapping/>
  </p:clrMapOvr>
</p:sldLayout>
</file>

<file path=ppt/slideLayouts/slideLayout24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1741383-473E-4951-AD16-FC9DDFC39055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4078875"/>
      </p:ext>
    </p:extLst>
  </p:cSld>
  <p:clrMapOvr>
    <a:masterClrMapping/>
  </p:clrMapOvr>
</p:sldLayout>
</file>

<file path=ppt/slideLayouts/slideLayout24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FF06844-3214-497A-91AA-1DA42EBD65F2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693938"/>
      </p:ext>
    </p:extLst>
  </p:cSld>
  <p:clrMapOvr>
    <a:masterClrMapping/>
  </p:clrMapOvr>
</p:sldLayout>
</file>

<file path=ppt/slideLayouts/slideLayout24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F2C2F0F-0506-48F5-BD79-73E5362B3364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4951112"/>
      </p:ext>
    </p:extLst>
  </p:cSld>
  <p:clrMapOvr>
    <a:masterClrMapping/>
  </p:clrMapOvr>
</p:sldLayout>
</file>

<file path=ppt/slideLayouts/slideLayout2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8D79C6A-081A-4219-9A75-A14C86687F18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4958656"/>
      </p:ext>
    </p:extLst>
  </p:cSld>
  <p:clrMapOvr>
    <a:masterClrMapping/>
  </p:clrMapOvr>
</p:sldLayout>
</file>

<file path=ppt/slideLayouts/slideLayout24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0B6F212-627E-4DD3-B780-80689F9E1767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3268341"/>
      </p:ext>
    </p:extLst>
  </p:cSld>
  <p:clrMapOvr>
    <a:masterClrMapping/>
  </p:clrMapOvr>
</p:sldLayout>
</file>

<file path=ppt/slideLayouts/slideLayout24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868D092-CB56-4D9E-929E-A3D2CE1ED25C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2183647"/>
      </p:ext>
    </p:extLst>
  </p:cSld>
  <p:clrMapOvr>
    <a:masterClrMapping/>
  </p:clrMapOvr>
</p:sldLayout>
</file>

<file path=ppt/slideLayouts/slideLayout24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h-TH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D1DC365-9930-4912-9A7F-3A6F10BEB592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2592648"/>
      </p:ext>
    </p:extLst>
  </p:cSld>
  <p:clrMapOvr>
    <a:masterClrMapping/>
  </p:clrMapOvr>
</p:sldLayout>
</file>

<file path=ppt/slideLayouts/slideLayout24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B13E1BE-6548-4FA2-A526-62A44E74D06C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1695911"/>
      </p:ext>
    </p:extLst>
  </p:cSld>
  <p:clrMapOvr>
    <a:masterClrMapping/>
  </p:clrMapOvr>
</p:sldLayout>
</file>

<file path=ppt/slideLayouts/slideLayout24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48649F3-0FFD-4AFD-9B1E-687B8F832A41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6668764"/>
      </p:ext>
    </p:extLst>
  </p:cSld>
  <p:clrMapOvr>
    <a:masterClrMapping/>
  </p:clrMapOvr>
</p:sldLayout>
</file>

<file path=ppt/slideLayouts/slideLayout250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9948C8F-CAAA-4653-A239-8803B6AFB025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0988155"/>
      </p:ext>
    </p:extLst>
  </p:cSld>
  <p:clrMapOvr>
    <a:masterClrMapping/>
  </p:clrMapOvr>
</p:sldLayout>
</file>

<file path=ppt/slideLayouts/slideLayout251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1EBF9DA-74B0-4520-91D4-84A510E3D07C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8931143"/>
      </p:ext>
    </p:extLst>
  </p:cSld>
  <p:clrMapOvr>
    <a:masterClrMapping/>
  </p:clrMapOvr>
</p:sldLayout>
</file>

<file path=ppt/slideLayouts/slideLayout2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25F7BA5-FCA1-4729-9D0D-D6612254A5F2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0602741"/>
      </p:ext>
    </p:extLst>
  </p:cSld>
  <p:clrMapOvr>
    <a:masterClrMapping/>
  </p:clrMapOvr>
</p:sldLayout>
</file>

<file path=ppt/slideLayouts/slideLayout25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A48F52B-1938-44DF-820F-A3E7F3F2F705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7239363"/>
      </p:ext>
    </p:extLst>
  </p:cSld>
  <p:clrMapOvr>
    <a:masterClrMapping/>
  </p:clrMapOvr>
</p:sldLayout>
</file>

<file path=ppt/slideLayouts/slideLayout25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CFF45AB-CA93-4F12-B32F-119A4F2642DE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3685953"/>
      </p:ext>
    </p:extLst>
  </p:cSld>
  <p:clrMapOvr>
    <a:masterClrMapping/>
  </p:clrMapOvr>
</p:sldLayout>
</file>

<file path=ppt/slideLayouts/slideLayout25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4088762-7FD2-4244-A760-E42E8F7CF403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4638057"/>
      </p:ext>
    </p:extLst>
  </p:cSld>
  <p:clrMapOvr>
    <a:masterClrMapping/>
  </p:clrMapOvr>
</p:sldLayout>
</file>

<file path=ppt/slideLayouts/slideLayout25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10AE94A-B19F-48D6-8013-184A4C052235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8324434"/>
      </p:ext>
    </p:extLst>
  </p:cSld>
  <p:clrMapOvr>
    <a:masterClrMapping/>
  </p:clrMapOvr>
</p:sldLayout>
</file>

<file path=ppt/slideLayouts/slideLayout25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0902ACE-7E43-476E-9D76-2720BE6E79BB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3891730"/>
      </p:ext>
    </p:extLst>
  </p:cSld>
  <p:clrMapOvr>
    <a:masterClrMapping/>
  </p:clrMapOvr>
</p:sldLayout>
</file>

<file path=ppt/slideLayouts/slideLayout25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8273553-F482-4EC0-B769-71E46ACF5CE9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7943561"/>
      </p:ext>
    </p:extLst>
  </p:cSld>
  <p:clrMapOvr>
    <a:masterClrMapping/>
  </p:clrMapOvr>
</p:sldLayout>
</file>

<file path=ppt/slideLayouts/slideLayout25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16B8B66-859C-4667-AB1D-7B7926DB40E3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6414190"/>
      </p:ext>
    </p:extLst>
  </p:cSld>
  <p:clrMapOvr>
    <a:masterClrMapping/>
  </p:clrMapOvr>
</p:sldLayout>
</file>

<file path=ppt/slideLayouts/slideLayout26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h-TH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21DF31C-82C2-4735-AE29-76290BD02850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3917031"/>
      </p:ext>
    </p:extLst>
  </p:cSld>
  <p:clrMapOvr>
    <a:masterClrMapping/>
  </p:clrMapOvr>
</p:sldLayout>
</file>

<file path=ppt/slideLayouts/slideLayout26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99F410C-F884-4435-9DD1-B0151F3BC2B9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2472358"/>
      </p:ext>
    </p:extLst>
  </p:cSld>
  <p:clrMapOvr>
    <a:masterClrMapping/>
  </p:clrMapOvr>
</p:sldLayout>
</file>

<file path=ppt/slideLayouts/slideLayout26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E923EBC-F573-4376-94A7-7415757A9516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5281989"/>
      </p:ext>
    </p:extLst>
  </p:cSld>
  <p:clrMapOvr>
    <a:masterClrMapping/>
  </p:clrMapOvr>
</p:sldLayout>
</file>

<file path=ppt/slideLayouts/slideLayout26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C7CB0BE-C113-4D20-B458-A4F5B2C000AB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6601646"/>
      </p:ext>
    </p:extLst>
  </p:cSld>
  <p:clrMapOvr>
    <a:masterClrMapping/>
  </p:clrMapOvr>
</p:sldLayout>
</file>

<file path=ppt/slideLayouts/slideLayout26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2476ECB-671C-4D58-A0C0-967EAF894ABB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0000715"/>
      </p:ext>
    </p:extLst>
  </p:cSld>
  <p:clrMapOvr>
    <a:masterClrMapping/>
  </p:clrMapOvr>
</p:sldLayout>
</file>

<file path=ppt/slideLayouts/slideLayout26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1B0190-B0E2-488E-9E8D-5FCED8E23ADC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21659048"/>
      </p:ext>
    </p:extLst>
  </p:cSld>
  <p:clrMapOvr>
    <a:masterClrMapping/>
  </p:clrMapOvr>
</p:sldLayout>
</file>

<file path=ppt/slideLayouts/slideLayout26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E8B01A-2670-402F-86AC-A0EFEC65D53D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8754889"/>
      </p:ext>
    </p:extLst>
  </p:cSld>
  <p:clrMapOvr>
    <a:masterClrMapping/>
  </p:clrMapOvr>
</p:sldLayout>
</file>

<file path=ppt/slideLayouts/slideLayout26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10941A-D27F-4279-B9C2-FF864D0188C3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69324864"/>
      </p:ext>
    </p:extLst>
  </p:cSld>
  <p:clrMapOvr>
    <a:masterClrMapping/>
  </p:clrMapOvr>
</p:sldLayout>
</file>

<file path=ppt/slideLayouts/slideLayout26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D534DD-9FBB-4B96-8240-C8A3F42FECAD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3375409"/>
      </p:ext>
    </p:extLst>
  </p:cSld>
  <p:clrMapOvr>
    <a:masterClrMapping/>
  </p:clrMapOvr>
</p:sldLayout>
</file>

<file path=ppt/slideLayouts/slideLayout26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04FCF0-82A6-40A3-B04F-2B422247310A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0380118"/>
      </p:ext>
    </p:extLst>
  </p:cSld>
  <p:clrMapOvr>
    <a:masterClrMapping/>
  </p:clrMapOvr>
</p:sldLayout>
</file>

<file path=ppt/slideLayouts/slideLayout27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32F0B0-4698-479F-92D3-2B98A5BAF526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30841212"/>
      </p:ext>
    </p:extLst>
  </p:cSld>
  <p:clrMapOvr>
    <a:masterClrMapping/>
  </p:clrMapOvr>
</p:sldLayout>
</file>

<file path=ppt/slideLayouts/slideLayout27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D0DE71-2F16-4AD8-815C-38CF3C618C1B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17989460"/>
      </p:ext>
    </p:extLst>
  </p:cSld>
  <p:clrMapOvr>
    <a:masterClrMapping/>
  </p:clrMapOvr>
</p:sldLayout>
</file>

<file path=ppt/slideLayouts/slideLayout27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941560-6D88-4255-8591-F7B1888CBC10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54997575"/>
      </p:ext>
    </p:extLst>
  </p:cSld>
  <p:clrMapOvr>
    <a:masterClrMapping/>
  </p:clrMapOvr>
</p:sldLayout>
</file>

<file path=ppt/slideLayouts/slideLayout27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h-TH" noProof="0" smtClean="0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E8FD6E-AC63-4412-9563-8B592F7DAFA6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93098071"/>
      </p:ext>
    </p:extLst>
  </p:cSld>
  <p:clrMapOvr>
    <a:masterClrMapping/>
  </p:clrMapOvr>
</p:sldLayout>
</file>

<file path=ppt/slideLayouts/slideLayout27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ED0E77-8382-4C51-BE9C-C7EB8D2F53EA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72424720"/>
      </p:ext>
    </p:extLst>
  </p:cSld>
  <p:clrMapOvr>
    <a:masterClrMapping/>
  </p:clrMapOvr>
</p:sldLayout>
</file>

<file path=ppt/slideLayouts/slideLayout27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CCB504-D126-4EC8-9D73-532FF63A7011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67587856"/>
      </p:ext>
    </p:extLst>
  </p:cSld>
  <p:clrMapOvr>
    <a:masterClrMapping/>
  </p:clrMapOvr>
</p:sldLayout>
</file>

<file path=ppt/slideLayouts/slideLayout27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478" name="Rectangle 6"/>
          <p:cNvSpPr>
            <a:spLocks noGrp="1" noChangeArrowheads="1"/>
          </p:cNvSpPr>
          <p:nvPr>
            <p:ph type="ctrTitle" sz="quarter"/>
          </p:nvPr>
        </p:nvSpPr>
        <p:spPr>
          <a:xfrm>
            <a:off x="914400" y="2590800"/>
            <a:ext cx="7543800" cy="914400"/>
          </a:xfrm>
        </p:spPr>
        <p:txBody>
          <a:bodyPr/>
          <a:lstStyle>
            <a:lvl1pPr>
              <a:defRPr sz="4000" b="1">
                <a:ea typeface="Gulim" pitchFamily="34" charset="-127"/>
              </a:defRPr>
            </a:lvl1pPr>
          </a:lstStyle>
          <a:p>
            <a:r>
              <a:rPr lang="en-US" altLang="ko-KR"/>
              <a:t>PowerPoint Template </a:t>
            </a:r>
            <a:endParaRPr lang="ko-KR" altLang="en-US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sz="quarter" idx="10"/>
          </p:nvPr>
        </p:nvSpPr>
        <p:spPr>
          <a:xfrm>
            <a:off x="457200" y="6553200"/>
            <a:ext cx="2133600" cy="152400"/>
          </a:xfrm>
        </p:spPr>
        <p:txBody>
          <a:bodyPr/>
          <a:lstStyle>
            <a:lvl1pPr>
              <a:defRPr sz="1400" b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Gulim" pitchFamily="34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1"/>
          </p:nvPr>
        </p:nvSpPr>
        <p:spPr>
          <a:xfrm>
            <a:off x="3200400" y="6553200"/>
            <a:ext cx="2895600" cy="152400"/>
          </a:xfrm>
        </p:spPr>
        <p:txBody>
          <a:bodyPr/>
          <a:lstStyle>
            <a:lvl1pPr algn="ctr">
              <a:defRPr sz="1400" b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Gulim" pitchFamily="34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610350" y="6553200"/>
            <a:ext cx="2133600" cy="152400"/>
          </a:xfrm>
        </p:spPr>
        <p:txBody>
          <a:bodyPr/>
          <a:lstStyle>
            <a:lvl1pPr algn="r">
              <a:defRPr sz="1400" b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4019352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3.xml"/><Relationship Id="rId3" Type="http://schemas.openxmlformats.org/officeDocument/2006/relationships/slideLayout" Target="../slideLayouts/slideLayout48.xml"/><Relationship Id="rId7" Type="http://schemas.openxmlformats.org/officeDocument/2006/relationships/slideLayout" Target="../slideLayouts/slideLayout52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7.xml"/><Relationship Id="rId1" Type="http://schemas.openxmlformats.org/officeDocument/2006/relationships/slideLayout" Target="../slideLayouts/slideLayout46.xml"/><Relationship Id="rId6" Type="http://schemas.openxmlformats.org/officeDocument/2006/relationships/slideLayout" Target="../slideLayouts/slideLayout51.xml"/><Relationship Id="rId11" Type="http://schemas.openxmlformats.org/officeDocument/2006/relationships/slideLayout" Target="../slideLayouts/slideLayout56.xml"/><Relationship Id="rId5" Type="http://schemas.openxmlformats.org/officeDocument/2006/relationships/slideLayout" Target="../slideLayouts/slideLayout50.xml"/><Relationship Id="rId10" Type="http://schemas.openxmlformats.org/officeDocument/2006/relationships/slideLayout" Target="../slideLayouts/slideLayout55.xml"/><Relationship Id="rId4" Type="http://schemas.openxmlformats.org/officeDocument/2006/relationships/slideLayout" Target="../slideLayouts/slideLayout49.xml"/><Relationship Id="rId9" Type="http://schemas.openxmlformats.org/officeDocument/2006/relationships/slideLayout" Target="../slideLayouts/slideLayout54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4.xml"/><Relationship Id="rId13" Type="http://schemas.openxmlformats.org/officeDocument/2006/relationships/theme" Target="../theme/theme6.xml"/><Relationship Id="rId3" Type="http://schemas.openxmlformats.org/officeDocument/2006/relationships/slideLayout" Target="../slideLayouts/slideLayout59.xml"/><Relationship Id="rId7" Type="http://schemas.openxmlformats.org/officeDocument/2006/relationships/slideLayout" Target="../slideLayouts/slideLayout63.xml"/><Relationship Id="rId12" Type="http://schemas.openxmlformats.org/officeDocument/2006/relationships/slideLayout" Target="../slideLayouts/slideLayout68.xml"/><Relationship Id="rId2" Type="http://schemas.openxmlformats.org/officeDocument/2006/relationships/slideLayout" Target="../slideLayouts/slideLayout58.xml"/><Relationship Id="rId1" Type="http://schemas.openxmlformats.org/officeDocument/2006/relationships/slideLayout" Target="../slideLayouts/slideLayout57.xml"/><Relationship Id="rId6" Type="http://schemas.openxmlformats.org/officeDocument/2006/relationships/slideLayout" Target="../slideLayouts/slideLayout62.xml"/><Relationship Id="rId11" Type="http://schemas.openxmlformats.org/officeDocument/2006/relationships/slideLayout" Target="../slideLayouts/slideLayout67.xml"/><Relationship Id="rId5" Type="http://schemas.openxmlformats.org/officeDocument/2006/relationships/slideLayout" Target="../slideLayouts/slideLayout61.xml"/><Relationship Id="rId10" Type="http://schemas.openxmlformats.org/officeDocument/2006/relationships/slideLayout" Target="../slideLayouts/slideLayout66.xml"/><Relationship Id="rId4" Type="http://schemas.openxmlformats.org/officeDocument/2006/relationships/slideLayout" Target="../slideLayouts/slideLayout60.xml"/><Relationship Id="rId9" Type="http://schemas.openxmlformats.org/officeDocument/2006/relationships/slideLayout" Target="../slideLayouts/slideLayout65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6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71.xml"/><Relationship Id="rId7" Type="http://schemas.openxmlformats.org/officeDocument/2006/relationships/slideLayout" Target="../slideLayouts/slideLayout75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70.xml"/><Relationship Id="rId1" Type="http://schemas.openxmlformats.org/officeDocument/2006/relationships/slideLayout" Target="../slideLayouts/slideLayout69.xml"/><Relationship Id="rId6" Type="http://schemas.openxmlformats.org/officeDocument/2006/relationships/slideLayout" Target="../slideLayouts/slideLayout74.xml"/><Relationship Id="rId11" Type="http://schemas.openxmlformats.org/officeDocument/2006/relationships/slideLayout" Target="../slideLayouts/slideLayout79.xml"/><Relationship Id="rId5" Type="http://schemas.openxmlformats.org/officeDocument/2006/relationships/slideLayout" Target="../slideLayouts/slideLayout73.xml"/><Relationship Id="rId10" Type="http://schemas.openxmlformats.org/officeDocument/2006/relationships/slideLayout" Target="../slideLayouts/slideLayout78.xml"/><Relationship Id="rId4" Type="http://schemas.openxmlformats.org/officeDocument/2006/relationships/slideLayout" Target="../slideLayouts/slideLayout72.xml"/><Relationship Id="rId9" Type="http://schemas.openxmlformats.org/officeDocument/2006/relationships/slideLayout" Target="../slideLayouts/slideLayout77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7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82.xml"/><Relationship Id="rId7" Type="http://schemas.openxmlformats.org/officeDocument/2006/relationships/slideLayout" Target="../slideLayouts/slideLayout86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81.xml"/><Relationship Id="rId1" Type="http://schemas.openxmlformats.org/officeDocument/2006/relationships/slideLayout" Target="../slideLayouts/slideLayout80.xml"/><Relationship Id="rId6" Type="http://schemas.openxmlformats.org/officeDocument/2006/relationships/slideLayout" Target="../slideLayouts/slideLayout85.xml"/><Relationship Id="rId11" Type="http://schemas.openxmlformats.org/officeDocument/2006/relationships/slideLayout" Target="../slideLayouts/slideLayout90.xml"/><Relationship Id="rId5" Type="http://schemas.openxmlformats.org/officeDocument/2006/relationships/slideLayout" Target="../slideLayouts/slideLayout84.xml"/><Relationship Id="rId10" Type="http://schemas.openxmlformats.org/officeDocument/2006/relationships/slideLayout" Target="../slideLayouts/slideLayout89.xml"/><Relationship Id="rId4" Type="http://schemas.openxmlformats.org/officeDocument/2006/relationships/slideLayout" Target="../slideLayouts/slideLayout83.xml"/><Relationship Id="rId9" Type="http://schemas.openxmlformats.org/officeDocument/2006/relationships/slideLayout" Target="../slideLayouts/slideLayout88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8.xml"/><Relationship Id="rId3" Type="http://schemas.openxmlformats.org/officeDocument/2006/relationships/slideLayout" Target="../slideLayouts/slideLayout93.xml"/><Relationship Id="rId7" Type="http://schemas.openxmlformats.org/officeDocument/2006/relationships/slideLayout" Target="../slideLayouts/slideLayout97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2.xml"/><Relationship Id="rId1" Type="http://schemas.openxmlformats.org/officeDocument/2006/relationships/slideLayout" Target="../slideLayouts/slideLayout91.xml"/><Relationship Id="rId6" Type="http://schemas.openxmlformats.org/officeDocument/2006/relationships/slideLayout" Target="../slideLayouts/slideLayout96.xml"/><Relationship Id="rId11" Type="http://schemas.openxmlformats.org/officeDocument/2006/relationships/slideLayout" Target="../slideLayouts/slideLayout101.xml"/><Relationship Id="rId5" Type="http://schemas.openxmlformats.org/officeDocument/2006/relationships/slideLayout" Target="../slideLayouts/slideLayout95.xml"/><Relationship Id="rId10" Type="http://schemas.openxmlformats.org/officeDocument/2006/relationships/slideLayout" Target="../slideLayouts/slideLayout100.xml"/><Relationship Id="rId4" Type="http://schemas.openxmlformats.org/officeDocument/2006/relationships/slideLayout" Target="../slideLayouts/slideLayout94.xml"/><Relationship Id="rId9" Type="http://schemas.openxmlformats.org/officeDocument/2006/relationships/slideLayout" Target="../slideLayouts/slideLayout99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9.xml"/><Relationship Id="rId3" Type="http://schemas.openxmlformats.org/officeDocument/2006/relationships/slideLayout" Target="../slideLayouts/slideLayout104.xml"/><Relationship Id="rId7" Type="http://schemas.openxmlformats.org/officeDocument/2006/relationships/slideLayout" Target="../slideLayouts/slideLayout108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3.xml"/><Relationship Id="rId1" Type="http://schemas.openxmlformats.org/officeDocument/2006/relationships/slideLayout" Target="../slideLayouts/slideLayout102.xml"/><Relationship Id="rId6" Type="http://schemas.openxmlformats.org/officeDocument/2006/relationships/slideLayout" Target="../slideLayouts/slideLayout107.xml"/><Relationship Id="rId11" Type="http://schemas.openxmlformats.org/officeDocument/2006/relationships/slideLayout" Target="../slideLayouts/slideLayout112.xml"/><Relationship Id="rId5" Type="http://schemas.openxmlformats.org/officeDocument/2006/relationships/slideLayout" Target="../slideLayouts/slideLayout106.xml"/><Relationship Id="rId10" Type="http://schemas.openxmlformats.org/officeDocument/2006/relationships/slideLayout" Target="../slideLayouts/slideLayout111.xml"/><Relationship Id="rId4" Type="http://schemas.openxmlformats.org/officeDocument/2006/relationships/slideLayout" Target="../slideLayouts/slideLayout105.xml"/><Relationship Id="rId9" Type="http://schemas.openxmlformats.org/officeDocument/2006/relationships/slideLayout" Target="../slideLayouts/slideLayout110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0.xml"/><Relationship Id="rId3" Type="http://schemas.openxmlformats.org/officeDocument/2006/relationships/slideLayout" Target="../slideLayouts/slideLayout115.xml"/><Relationship Id="rId7" Type="http://schemas.openxmlformats.org/officeDocument/2006/relationships/slideLayout" Target="../slideLayouts/slideLayout119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14.xml"/><Relationship Id="rId1" Type="http://schemas.openxmlformats.org/officeDocument/2006/relationships/slideLayout" Target="../slideLayouts/slideLayout113.xml"/><Relationship Id="rId6" Type="http://schemas.openxmlformats.org/officeDocument/2006/relationships/slideLayout" Target="../slideLayouts/slideLayout118.xml"/><Relationship Id="rId11" Type="http://schemas.openxmlformats.org/officeDocument/2006/relationships/slideLayout" Target="../slideLayouts/slideLayout123.xml"/><Relationship Id="rId5" Type="http://schemas.openxmlformats.org/officeDocument/2006/relationships/slideLayout" Target="../slideLayouts/slideLayout117.xml"/><Relationship Id="rId10" Type="http://schemas.openxmlformats.org/officeDocument/2006/relationships/slideLayout" Target="../slideLayouts/slideLayout122.xml"/><Relationship Id="rId4" Type="http://schemas.openxmlformats.org/officeDocument/2006/relationships/slideLayout" Target="../slideLayouts/slideLayout116.xml"/><Relationship Id="rId9" Type="http://schemas.openxmlformats.org/officeDocument/2006/relationships/slideLayout" Target="../slideLayouts/slideLayout121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1.xml"/><Relationship Id="rId13" Type="http://schemas.openxmlformats.org/officeDocument/2006/relationships/slideLayout" Target="../slideLayouts/slideLayout136.xml"/><Relationship Id="rId3" Type="http://schemas.openxmlformats.org/officeDocument/2006/relationships/slideLayout" Target="../slideLayouts/slideLayout126.xml"/><Relationship Id="rId7" Type="http://schemas.openxmlformats.org/officeDocument/2006/relationships/slideLayout" Target="../slideLayouts/slideLayout130.xml"/><Relationship Id="rId12" Type="http://schemas.openxmlformats.org/officeDocument/2006/relationships/slideLayout" Target="../slideLayouts/slideLayout135.xml"/><Relationship Id="rId2" Type="http://schemas.openxmlformats.org/officeDocument/2006/relationships/slideLayout" Target="../slideLayouts/slideLayout125.xml"/><Relationship Id="rId1" Type="http://schemas.openxmlformats.org/officeDocument/2006/relationships/slideLayout" Target="../slideLayouts/slideLayout124.xml"/><Relationship Id="rId6" Type="http://schemas.openxmlformats.org/officeDocument/2006/relationships/slideLayout" Target="../slideLayouts/slideLayout129.xml"/><Relationship Id="rId11" Type="http://schemas.openxmlformats.org/officeDocument/2006/relationships/slideLayout" Target="../slideLayouts/slideLayout134.xml"/><Relationship Id="rId5" Type="http://schemas.openxmlformats.org/officeDocument/2006/relationships/slideLayout" Target="../slideLayouts/slideLayout128.xml"/><Relationship Id="rId15" Type="http://schemas.openxmlformats.org/officeDocument/2006/relationships/theme" Target="../theme/theme12.xml"/><Relationship Id="rId10" Type="http://schemas.openxmlformats.org/officeDocument/2006/relationships/slideLayout" Target="../slideLayouts/slideLayout133.xml"/><Relationship Id="rId4" Type="http://schemas.openxmlformats.org/officeDocument/2006/relationships/slideLayout" Target="../slideLayouts/slideLayout127.xml"/><Relationship Id="rId9" Type="http://schemas.openxmlformats.org/officeDocument/2006/relationships/slideLayout" Target="../slideLayouts/slideLayout132.xml"/><Relationship Id="rId14" Type="http://schemas.openxmlformats.org/officeDocument/2006/relationships/slideLayout" Target="../slideLayouts/slideLayout137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5.xml"/><Relationship Id="rId3" Type="http://schemas.openxmlformats.org/officeDocument/2006/relationships/slideLayout" Target="../slideLayouts/slideLayout140.xml"/><Relationship Id="rId7" Type="http://schemas.openxmlformats.org/officeDocument/2006/relationships/slideLayout" Target="../slideLayouts/slideLayout144.xml"/><Relationship Id="rId12" Type="http://schemas.openxmlformats.org/officeDocument/2006/relationships/theme" Target="../theme/theme13.xml"/><Relationship Id="rId2" Type="http://schemas.openxmlformats.org/officeDocument/2006/relationships/slideLayout" Target="../slideLayouts/slideLayout139.xml"/><Relationship Id="rId1" Type="http://schemas.openxmlformats.org/officeDocument/2006/relationships/slideLayout" Target="../slideLayouts/slideLayout138.xml"/><Relationship Id="rId6" Type="http://schemas.openxmlformats.org/officeDocument/2006/relationships/slideLayout" Target="../slideLayouts/slideLayout143.xml"/><Relationship Id="rId11" Type="http://schemas.openxmlformats.org/officeDocument/2006/relationships/slideLayout" Target="../slideLayouts/slideLayout148.xml"/><Relationship Id="rId5" Type="http://schemas.openxmlformats.org/officeDocument/2006/relationships/slideLayout" Target="../slideLayouts/slideLayout142.xml"/><Relationship Id="rId10" Type="http://schemas.openxmlformats.org/officeDocument/2006/relationships/slideLayout" Target="../slideLayouts/slideLayout147.xml"/><Relationship Id="rId4" Type="http://schemas.openxmlformats.org/officeDocument/2006/relationships/slideLayout" Target="../slideLayouts/slideLayout141.xml"/><Relationship Id="rId9" Type="http://schemas.openxmlformats.org/officeDocument/2006/relationships/slideLayout" Target="../slideLayouts/slideLayout146.x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6.xml"/><Relationship Id="rId13" Type="http://schemas.openxmlformats.org/officeDocument/2006/relationships/theme" Target="../theme/theme14.xml"/><Relationship Id="rId3" Type="http://schemas.openxmlformats.org/officeDocument/2006/relationships/slideLayout" Target="../slideLayouts/slideLayout151.xml"/><Relationship Id="rId7" Type="http://schemas.openxmlformats.org/officeDocument/2006/relationships/slideLayout" Target="../slideLayouts/slideLayout155.xml"/><Relationship Id="rId12" Type="http://schemas.openxmlformats.org/officeDocument/2006/relationships/slideLayout" Target="../slideLayouts/slideLayout160.xml"/><Relationship Id="rId2" Type="http://schemas.openxmlformats.org/officeDocument/2006/relationships/slideLayout" Target="../slideLayouts/slideLayout150.xml"/><Relationship Id="rId1" Type="http://schemas.openxmlformats.org/officeDocument/2006/relationships/slideLayout" Target="../slideLayouts/slideLayout149.xml"/><Relationship Id="rId6" Type="http://schemas.openxmlformats.org/officeDocument/2006/relationships/slideLayout" Target="../slideLayouts/slideLayout154.xml"/><Relationship Id="rId11" Type="http://schemas.openxmlformats.org/officeDocument/2006/relationships/slideLayout" Target="../slideLayouts/slideLayout159.xml"/><Relationship Id="rId5" Type="http://schemas.openxmlformats.org/officeDocument/2006/relationships/slideLayout" Target="../slideLayouts/slideLayout153.xml"/><Relationship Id="rId10" Type="http://schemas.openxmlformats.org/officeDocument/2006/relationships/slideLayout" Target="../slideLayouts/slideLayout158.xml"/><Relationship Id="rId4" Type="http://schemas.openxmlformats.org/officeDocument/2006/relationships/slideLayout" Target="../slideLayouts/slideLayout152.xml"/><Relationship Id="rId9" Type="http://schemas.openxmlformats.org/officeDocument/2006/relationships/slideLayout" Target="../slideLayouts/slideLayout157.xml"/></Relationships>
</file>

<file path=ppt/slideMasters/_rels/slideMaster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8.xml"/><Relationship Id="rId3" Type="http://schemas.openxmlformats.org/officeDocument/2006/relationships/slideLayout" Target="../slideLayouts/slideLayout163.xml"/><Relationship Id="rId7" Type="http://schemas.openxmlformats.org/officeDocument/2006/relationships/slideLayout" Target="../slideLayouts/slideLayout167.xml"/><Relationship Id="rId12" Type="http://schemas.openxmlformats.org/officeDocument/2006/relationships/theme" Target="../theme/theme15.xml"/><Relationship Id="rId2" Type="http://schemas.openxmlformats.org/officeDocument/2006/relationships/slideLayout" Target="../slideLayouts/slideLayout162.xml"/><Relationship Id="rId1" Type="http://schemas.openxmlformats.org/officeDocument/2006/relationships/slideLayout" Target="../slideLayouts/slideLayout161.xml"/><Relationship Id="rId6" Type="http://schemas.openxmlformats.org/officeDocument/2006/relationships/slideLayout" Target="../slideLayouts/slideLayout166.xml"/><Relationship Id="rId11" Type="http://schemas.openxmlformats.org/officeDocument/2006/relationships/slideLayout" Target="../slideLayouts/slideLayout171.xml"/><Relationship Id="rId5" Type="http://schemas.openxmlformats.org/officeDocument/2006/relationships/slideLayout" Target="../slideLayouts/slideLayout165.xml"/><Relationship Id="rId10" Type="http://schemas.openxmlformats.org/officeDocument/2006/relationships/slideLayout" Target="../slideLayouts/slideLayout170.xml"/><Relationship Id="rId4" Type="http://schemas.openxmlformats.org/officeDocument/2006/relationships/slideLayout" Target="../slideLayouts/slideLayout164.xml"/><Relationship Id="rId9" Type="http://schemas.openxmlformats.org/officeDocument/2006/relationships/slideLayout" Target="../slideLayouts/slideLayout169.xml"/></Relationships>
</file>

<file path=ppt/slideMasters/_rels/slideMaster1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74.xml"/><Relationship Id="rId7" Type="http://schemas.openxmlformats.org/officeDocument/2006/relationships/slideLayout" Target="../slideLayouts/slideLayout178.xml"/><Relationship Id="rId12" Type="http://schemas.openxmlformats.org/officeDocument/2006/relationships/theme" Target="../theme/theme16.xml"/><Relationship Id="rId2" Type="http://schemas.openxmlformats.org/officeDocument/2006/relationships/slideLayout" Target="../slideLayouts/slideLayout173.xml"/><Relationship Id="rId1" Type="http://schemas.openxmlformats.org/officeDocument/2006/relationships/slideLayout" Target="../slideLayouts/slideLayout172.xml"/><Relationship Id="rId6" Type="http://schemas.openxmlformats.org/officeDocument/2006/relationships/slideLayout" Target="../slideLayouts/slideLayout177.xml"/><Relationship Id="rId11" Type="http://schemas.openxmlformats.org/officeDocument/2006/relationships/slideLayout" Target="../slideLayouts/slideLayout182.xml"/><Relationship Id="rId5" Type="http://schemas.openxmlformats.org/officeDocument/2006/relationships/slideLayout" Target="../slideLayouts/slideLayout176.xml"/><Relationship Id="rId10" Type="http://schemas.openxmlformats.org/officeDocument/2006/relationships/slideLayout" Target="../slideLayouts/slideLayout181.xml"/><Relationship Id="rId4" Type="http://schemas.openxmlformats.org/officeDocument/2006/relationships/slideLayout" Target="../slideLayouts/slideLayout175.xml"/><Relationship Id="rId9" Type="http://schemas.openxmlformats.org/officeDocument/2006/relationships/slideLayout" Target="../slideLayouts/slideLayout180.xml"/></Relationships>
</file>

<file path=ppt/slideMasters/_rels/slideMaster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0.xml"/><Relationship Id="rId3" Type="http://schemas.openxmlformats.org/officeDocument/2006/relationships/slideLayout" Target="../slideLayouts/slideLayout185.xml"/><Relationship Id="rId7" Type="http://schemas.openxmlformats.org/officeDocument/2006/relationships/slideLayout" Target="../slideLayouts/slideLayout189.xml"/><Relationship Id="rId12" Type="http://schemas.openxmlformats.org/officeDocument/2006/relationships/theme" Target="../theme/theme17.xml"/><Relationship Id="rId2" Type="http://schemas.openxmlformats.org/officeDocument/2006/relationships/slideLayout" Target="../slideLayouts/slideLayout184.xml"/><Relationship Id="rId1" Type="http://schemas.openxmlformats.org/officeDocument/2006/relationships/slideLayout" Target="../slideLayouts/slideLayout183.xml"/><Relationship Id="rId6" Type="http://schemas.openxmlformats.org/officeDocument/2006/relationships/slideLayout" Target="../slideLayouts/slideLayout188.xml"/><Relationship Id="rId11" Type="http://schemas.openxmlformats.org/officeDocument/2006/relationships/slideLayout" Target="../slideLayouts/slideLayout193.xml"/><Relationship Id="rId5" Type="http://schemas.openxmlformats.org/officeDocument/2006/relationships/slideLayout" Target="../slideLayouts/slideLayout187.xml"/><Relationship Id="rId10" Type="http://schemas.openxmlformats.org/officeDocument/2006/relationships/slideLayout" Target="../slideLayouts/slideLayout192.xml"/><Relationship Id="rId4" Type="http://schemas.openxmlformats.org/officeDocument/2006/relationships/slideLayout" Target="../slideLayouts/slideLayout186.xml"/><Relationship Id="rId9" Type="http://schemas.openxmlformats.org/officeDocument/2006/relationships/slideLayout" Target="../slideLayouts/slideLayout191.xml"/></Relationships>
</file>

<file path=ppt/slideMasters/_rels/slideMaster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1.xml"/><Relationship Id="rId13" Type="http://schemas.openxmlformats.org/officeDocument/2006/relationships/slideLayout" Target="../slideLayouts/slideLayout206.xml"/><Relationship Id="rId3" Type="http://schemas.openxmlformats.org/officeDocument/2006/relationships/slideLayout" Target="../slideLayouts/slideLayout196.xml"/><Relationship Id="rId7" Type="http://schemas.openxmlformats.org/officeDocument/2006/relationships/slideLayout" Target="../slideLayouts/slideLayout200.xml"/><Relationship Id="rId12" Type="http://schemas.openxmlformats.org/officeDocument/2006/relationships/slideLayout" Target="../slideLayouts/slideLayout205.xml"/><Relationship Id="rId2" Type="http://schemas.openxmlformats.org/officeDocument/2006/relationships/slideLayout" Target="../slideLayouts/slideLayout195.xml"/><Relationship Id="rId1" Type="http://schemas.openxmlformats.org/officeDocument/2006/relationships/slideLayout" Target="../slideLayouts/slideLayout194.xml"/><Relationship Id="rId6" Type="http://schemas.openxmlformats.org/officeDocument/2006/relationships/slideLayout" Target="../slideLayouts/slideLayout199.xml"/><Relationship Id="rId11" Type="http://schemas.openxmlformats.org/officeDocument/2006/relationships/slideLayout" Target="../slideLayouts/slideLayout204.xml"/><Relationship Id="rId5" Type="http://schemas.openxmlformats.org/officeDocument/2006/relationships/slideLayout" Target="../slideLayouts/slideLayout198.xml"/><Relationship Id="rId10" Type="http://schemas.openxmlformats.org/officeDocument/2006/relationships/slideLayout" Target="../slideLayouts/slideLayout203.xml"/><Relationship Id="rId4" Type="http://schemas.openxmlformats.org/officeDocument/2006/relationships/slideLayout" Target="../slideLayouts/slideLayout197.xml"/><Relationship Id="rId9" Type="http://schemas.openxmlformats.org/officeDocument/2006/relationships/slideLayout" Target="../slideLayouts/slideLayout202.xml"/><Relationship Id="rId14" Type="http://schemas.openxmlformats.org/officeDocument/2006/relationships/theme" Target="../theme/theme18.xml"/></Relationships>
</file>

<file path=ppt/slideMasters/_rels/slideMaster1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4.xml"/><Relationship Id="rId3" Type="http://schemas.openxmlformats.org/officeDocument/2006/relationships/slideLayout" Target="../slideLayouts/slideLayout209.xml"/><Relationship Id="rId7" Type="http://schemas.openxmlformats.org/officeDocument/2006/relationships/slideLayout" Target="../slideLayouts/slideLayout213.xml"/><Relationship Id="rId12" Type="http://schemas.openxmlformats.org/officeDocument/2006/relationships/theme" Target="../theme/theme19.xml"/><Relationship Id="rId2" Type="http://schemas.openxmlformats.org/officeDocument/2006/relationships/slideLayout" Target="../slideLayouts/slideLayout208.xml"/><Relationship Id="rId1" Type="http://schemas.openxmlformats.org/officeDocument/2006/relationships/slideLayout" Target="../slideLayouts/slideLayout207.xml"/><Relationship Id="rId6" Type="http://schemas.openxmlformats.org/officeDocument/2006/relationships/slideLayout" Target="../slideLayouts/slideLayout212.xml"/><Relationship Id="rId11" Type="http://schemas.openxmlformats.org/officeDocument/2006/relationships/slideLayout" Target="../slideLayouts/slideLayout217.xml"/><Relationship Id="rId5" Type="http://schemas.openxmlformats.org/officeDocument/2006/relationships/slideLayout" Target="../slideLayouts/slideLayout211.xml"/><Relationship Id="rId10" Type="http://schemas.openxmlformats.org/officeDocument/2006/relationships/slideLayout" Target="../slideLayouts/slideLayout216.xml"/><Relationship Id="rId4" Type="http://schemas.openxmlformats.org/officeDocument/2006/relationships/slideLayout" Target="../slideLayouts/slideLayout210.xml"/><Relationship Id="rId9" Type="http://schemas.openxmlformats.org/officeDocument/2006/relationships/slideLayout" Target="../slideLayouts/slideLayout215.xml"/></Relationships>
</file>

<file path=ppt/slideMasters/_rels/slideMaster2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5.xml"/><Relationship Id="rId3" Type="http://schemas.openxmlformats.org/officeDocument/2006/relationships/slideLayout" Target="../slideLayouts/slideLayout220.xml"/><Relationship Id="rId7" Type="http://schemas.openxmlformats.org/officeDocument/2006/relationships/slideLayout" Target="../slideLayouts/slideLayout224.xml"/><Relationship Id="rId2" Type="http://schemas.openxmlformats.org/officeDocument/2006/relationships/slideLayout" Target="../slideLayouts/slideLayout219.xml"/><Relationship Id="rId1" Type="http://schemas.openxmlformats.org/officeDocument/2006/relationships/slideLayout" Target="../slideLayouts/slideLayout218.xml"/><Relationship Id="rId6" Type="http://schemas.openxmlformats.org/officeDocument/2006/relationships/slideLayout" Target="../slideLayouts/slideLayout223.xml"/><Relationship Id="rId11" Type="http://schemas.openxmlformats.org/officeDocument/2006/relationships/theme" Target="../theme/theme20.xml"/><Relationship Id="rId5" Type="http://schemas.openxmlformats.org/officeDocument/2006/relationships/slideLayout" Target="../slideLayouts/slideLayout222.xml"/><Relationship Id="rId10" Type="http://schemas.openxmlformats.org/officeDocument/2006/relationships/slideLayout" Target="../slideLayouts/slideLayout227.xml"/><Relationship Id="rId4" Type="http://schemas.openxmlformats.org/officeDocument/2006/relationships/slideLayout" Target="../slideLayouts/slideLayout221.xml"/><Relationship Id="rId9" Type="http://schemas.openxmlformats.org/officeDocument/2006/relationships/slideLayout" Target="../slideLayouts/slideLayout226.xml"/></Relationships>
</file>

<file path=ppt/slideMasters/_rels/slideMaster2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5.xml"/><Relationship Id="rId3" Type="http://schemas.openxmlformats.org/officeDocument/2006/relationships/slideLayout" Target="../slideLayouts/slideLayout230.xml"/><Relationship Id="rId7" Type="http://schemas.openxmlformats.org/officeDocument/2006/relationships/slideLayout" Target="../slideLayouts/slideLayout234.xml"/><Relationship Id="rId12" Type="http://schemas.openxmlformats.org/officeDocument/2006/relationships/theme" Target="../theme/theme21.xml"/><Relationship Id="rId2" Type="http://schemas.openxmlformats.org/officeDocument/2006/relationships/slideLayout" Target="../slideLayouts/slideLayout229.xml"/><Relationship Id="rId1" Type="http://schemas.openxmlformats.org/officeDocument/2006/relationships/slideLayout" Target="../slideLayouts/slideLayout228.xml"/><Relationship Id="rId6" Type="http://schemas.openxmlformats.org/officeDocument/2006/relationships/slideLayout" Target="../slideLayouts/slideLayout233.xml"/><Relationship Id="rId11" Type="http://schemas.openxmlformats.org/officeDocument/2006/relationships/slideLayout" Target="../slideLayouts/slideLayout238.xml"/><Relationship Id="rId5" Type="http://schemas.openxmlformats.org/officeDocument/2006/relationships/slideLayout" Target="../slideLayouts/slideLayout232.xml"/><Relationship Id="rId10" Type="http://schemas.openxmlformats.org/officeDocument/2006/relationships/slideLayout" Target="../slideLayouts/slideLayout237.xml"/><Relationship Id="rId4" Type="http://schemas.openxmlformats.org/officeDocument/2006/relationships/slideLayout" Target="../slideLayouts/slideLayout231.xml"/><Relationship Id="rId9" Type="http://schemas.openxmlformats.org/officeDocument/2006/relationships/slideLayout" Target="../slideLayouts/slideLayout236.xml"/></Relationships>
</file>

<file path=ppt/slideMasters/_rels/slideMaster2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6.xml"/><Relationship Id="rId13" Type="http://schemas.openxmlformats.org/officeDocument/2006/relationships/slideLayout" Target="../slideLayouts/slideLayout251.xml"/><Relationship Id="rId3" Type="http://schemas.openxmlformats.org/officeDocument/2006/relationships/slideLayout" Target="../slideLayouts/slideLayout241.xml"/><Relationship Id="rId7" Type="http://schemas.openxmlformats.org/officeDocument/2006/relationships/slideLayout" Target="../slideLayouts/slideLayout245.xml"/><Relationship Id="rId12" Type="http://schemas.openxmlformats.org/officeDocument/2006/relationships/slideLayout" Target="../slideLayouts/slideLayout250.xml"/><Relationship Id="rId2" Type="http://schemas.openxmlformats.org/officeDocument/2006/relationships/slideLayout" Target="../slideLayouts/slideLayout240.xml"/><Relationship Id="rId1" Type="http://schemas.openxmlformats.org/officeDocument/2006/relationships/slideLayout" Target="../slideLayouts/slideLayout239.xml"/><Relationship Id="rId6" Type="http://schemas.openxmlformats.org/officeDocument/2006/relationships/slideLayout" Target="../slideLayouts/slideLayout244.xml"/><Relationship Id="rId11" Type="http://schemas.openxmlformats.org/officeDocument/2006/relationships/slideLayout" Target="../slideLayouts/slideLayout249.xml"/><Relationship Id="rId5" Type="http://schemas.openxmlformats.org/officeDocument/2006/relationships/slideLayout" Target="../slideLayouts/slideLayout243.xml"/><Relationship Id="rId10" Type="http://schemas.openxmlformats.org/officeDocument/2006/relationships/slideLayout" Target="../slideLayouts/slideLayout248.xml"/><Relationship Id="rId4" Type="http://schemas.openxmlformats.org/officeDocument/2006/relationships/slideLayout" Target="../slideLayouts/slideLayout242.xml"/><Relationship Id="rId9" Type="http://schemas.openxmlformats.org/officeDocument/2006/relationships/slideLayout" Target="../slideLayouts/slideLayout247.xml"/><Relationship Id="rId14" Type="http://schemas.openxmlformats.org/officeDocument/2006/relationships/theme" Target="../theme/theme22.xml"/></Relationships>
</file>

<file path=ppt/slideMasters/_rels/slideMaster2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9.xml"/><Relationship Id="rId13" Type="http://schemas.openxmlformats.org/officeDocument/2006/relationships/slideLayout" Target="../slideLayouts/slideLayout264.xml"/><Relationship Id="rId3" Type="http://schemas.openxmlformats.org/officeDocument/2006/relationships/slideLayout" Target="../slideLayouts/slideLayout254.xml"/><Relationship Id="rId7" Type="http://schemas.openxmlformats.org/officeDocument/2006/relationships/slideLayout" Target="../slideLayouts/slideLayout258.xml"/><Relationship Id="rId12" Type="http://schemas.openxmlformats.org/officeDocument/2006/relationships/slideLayout" Target="../slideLayouts/slideLayout263.xml"/><Relationship Id="rId2" Type="http://schemas.openxmlformats.org/officeDocument/2006/relationships/slideLayout" Target="../slideLayouts/slideLayout253.xml"/><Relationship Id="rId1" Type="http://schemas.openxmlformats.org/officeDocument/2006/relationships/slideLayout" Target="../slideLayouts/slideLayout252.xml"/><Relationship Id="rId6" Type="http://schemas.openxmlformats.org/officeDocument/2006/relationships/slideLayout" Target="../slideLayouts/slideLayout257.xml"/><Relationship Id="rId11" Type="http://schemas.openxmlformats.org/officeDocument/2006/relationships/slideLayout" Target="../slideLayouts/slideLayout262.xml"/><Relationship Id="rId5" Type="http://schemas.openxmlformats.org/officeDocument/2006/relationships/slideLayout" Target="../slideLayouts/slideLayout256.xml"/><Relationship Id="rId10" Type="http://schemas.openxmlformats.org/officeDocument/2006/relationships/slideLayout" Target="../slideLayouts/slideLayout261.xml"/><Relationship Id="rId4" Type="http://schemas.openxmlformats.org/officeDocument/2006/relationships/slideLayout" Target="../slideLayouts/slideLayout255.xml"/><Relationship Id="rId9" Type="http://schemas.openxmlformats.org/officeDocument/2006/relationships/slideLayout" Target="../slideLayouts/slideLayout260.xml"/><Relationship Id="rId14" Type="http://schemas.openxmlformats.org/officeDocument/2006/relationships/theme" Target="../theme/theme23.xml"/></Relationships>
</file>

<file path=ppt/slideMasters/_rels/slideMaster2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72.xml"/><Relationship Id="rId13" Type="http://schemas.openxmlformats.org/officeDocument/2006/relationships/theme" Target="../theme/theme24.xml"/><Relationship Id="rId3" Type="http://schemas.openxmlformats.org/officeDocument/2006/relationships/slideLayout" Target="../slideLayouts/slideLayout267.xml"/><Relationship Id="rId7" Type="http://schemas.openxmlformats.org/officeDocument/2006/relationships/slideLayout" Target="../slideLayouts/slideLayout271.xml"/><Relationship Id="rId12" Type="http://schemas.openxmlformats.org/officeDocument/2006/relationships/slideLayout" Target="../slideLayouts/slideLayout276.xml"/><Relationship Id="rId2" Type="http://schemas.openxmlformats.org/officeDocument/2006/relationships/slideLayout" Target="../slideLayouts/slideLayout266.xml"/><Relationship Id="rId1" Type="http://schemas.openxmlformats.org/officeDocument/2006/relationships/slideLayout" Target="../slideLayouts/slideLayout265.xml"/><Relationship Id="rId6" Type="http://schemas.openxmlformats.org/officeDocument/2006/relationships/slideLayout" Target="../slideLayouts/slideLayout270.xml"/><Relationship Id="rId11" Type="http://schemas.openxmlformats.org/officeDocument/2006/relationships/slideLayout" Target="../slideLayouts/slideLayout275.xml"/><Relationship Id="rId5" Type="http://schemas.openxmlformats.org/officeDocument/2006/relationships/slideLayout" Target="../slideLayouts/slideLayout269.xml"/><Relationship Id="rId10" Type="http://schemas.openxmlformats.org/officeDocument/2006/relationships/slideLayout" Target="../slideLayouts/slideLayout274.xml"/><Relationship Id="rId4" Type="http://schemas.openxmlformats.org/officeDocument/2006/relationships/slideLayout" Target="../slideLayouts/slideLayout268.xml"/><Relationship Id="rId9" Type="http://schemas.openxmlformats.org/officeDocument/2006/relationships/slideLayout" Target="../slideLayouts/slideLayout27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คลิกเพื่อแก้ไขลักษณะต้นแบบชื่อเรื่อง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</a:p>
        </p:txBody>
      </p:sp>
      <p:sp>
        <p:nvSpPr>
          <p:cNvPr id="1126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b="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126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 b="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127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b="0"/>
            </a:lvl1pPr>
          </a:lstStyle>
          <a:p>
            <a:pPr>
              <a:defRPr/>
            </a:pPr>
            <a:fld id="{947EC794-93E8-4686-8846-4802B089EFFE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2575" r:id="rId1"/>
    <p:sldLayoutId id="2147492576" r:id="rId2"/>
    <p:sldLayoutId id="2147492577" r:id="rId3"/>
    <p:sldLayoutId id="2147492578" r:id="rId4"/>
    <p:sldLayoutId id="2147492579" r:id="rId5"/>
    <p:sldLayoutId id="2147492580" r:id="rId6"/>
    <p:sldLayoutId id="2147492581" r:id="rId7"/>
    <p:sldLayoutId id="2147492582" r:id="rId8"/>
    <p:sldLayoutId id="2147492583" r:id="rId9"/>
    <p:sldLayoutId id="2147492584" r:id="rId10"/>
    <p:sldLayoutId id="214749258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คลิกเพื่อแก้ไขลักษณะต้นแบบชื่อเรื่อง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</a:p>
        </p:txBody>
      </p:sp>
      <p:sp>
        <p:nvSpPr>
          <p:cNvPr id="1331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b="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331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 b="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331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b="0"/>
            </a:lvl1pPr>
          </a:lstStyle>
          <a:p>
            <a:pPr>
              <a:defRPr/>
            </a:pPr>
            <a:fld id="{82C030E6-4C88-4B24-AADD-DF2A8E10D166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2586" r:id="rId1"/>
    <p:sldLayoutId id="2147492587" r:id="rId2"/>
    <p:sldLayoutId id="2147492588" r:id="rId3"/>
    <p:sldLayoutId id="2147492589" r:id="rId4"/>
    <p:sldLayoutId id="2147492590" r:id="rId5"/>
    <p:sldLayoutId id="2147492591" r:id="rId6"/>
    <p:sldLayoutId id="2147492592" r:id="rId7"/>
    <p:sldLayoutId id="2147492593" r:id="rId8"/>
    <p:sldLayoutId id="2147492594" r:id="rId9"/>
    <p:sldLayoutId id="2147492595" r:id="rId10"/>
    <p:sldLayoutId id="2147492596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คลิกเพื่อแก้ไขลักษณะต้นแบบชื่อเรื่อง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</a:p>
        </p:txBody>
      </p:sp>
      <p:sp>
        <p:nvSpPr>
          <p:cNvPr id="1126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b="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126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 b="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127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b="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AFB1F347-44F2-48F6-8C50-7DB6F20D29BD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2597" r:id="rId1"/>
    <p:sldLayoutId id="2147492598" r:id="rId2"/>
    <p:sldLayoutId id="2147492599" r:id="rId3"/>
    <p:sldLayoutId id="2147492600" r:id="rId4"/>
    <p:sldLayoutId id="2147492601" r:id="rId5"/>
    <p:sldLayoutId id="2147492602" r:id="rId6"/>
    <p:sldLayoutId id="2147492603" r:id="rId7"/>
    <p:sldLayoutId id="2147492604" r:id="rId8"/>
    <p:sldLayoutId id="2147492605" r:id="rId9"/>
    <p:sldLayoutId id="2147492606" r:id="rId10"/>
    <p:sldLayoutId id="2147492607" r:id="rId11"/>
    <p:sldLayoutId id="2147492672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คลิกเพื่อแก้ไขลักษณะต้นแบบชื่อเรื่อง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</a:p>
        </p:txBody>
      </p:sp>
      <p:sp>
        <p:nvSpPr>
          <p:cNvPr id="1126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b="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126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 b="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127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b="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83827E30-666C-4B9E-81D0-67E326BE49EC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2608" r:id="rId1"/>
    <p:sldLayoutId id="2147492609" r:id="rId2"/>
    <p:sldLayoutId id="2147492610" r:id="rId3"/>
    <p:sldLayoutId id="2147492611" r:id="rId4"/>
    <p:sldLayoutId id="2147492612" r:id="rId5"/>
    <p:sldLayoutId id="2147492613" r:id="rId6"/>
    <p:sldLayoutId id="2147492614" r:id="rId7"/>
    <p:sldLayoutId id="2147492615" r:id="rId8"/>
    <p:sldLayoutId id="2147492616" r:id="rId9"/>
    <p:sldLayoutId id="2147492617" r:id="rId10"/>
    <p:sldLayoutId id="2147492618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คลิกเพื่อแก้ไขลักษณะต้นแบบชื่อเรื่อง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</a:p>
        </p:txBody>
      </p:sp>
      <p:sp>
        <p:nvSpPr>
          <p:cNvPr id="1126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b="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126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 b="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127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b="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B30F9546-DB3D-4698-9D1A-C3A64BA2DC03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2619" r:id="rId1"/>
    <p:sldLayoutId id="2147492620" r:id="rId2"/>
    <p:sldLayoutId id="2147492621" r:id="rId3"/>
    <p:sldLayoutId id="2147492622" r:id="rId4"/>
    <p:sldLayoutId id="2147492623" r:id="rId5"/>
    <p:sldLayoutId id="2147492624" r:id="rId6"/>
    <p:sldLayoutId id="2147492625" r:id="rId7"/>
    <p:sldLayoutId id="2147492626" r:id="rId8"/>
    <p:sldLayoutId id="2147492627" r:id="rId9"/>
    <p:sldLayoutId id="2147492628" r:id="rId10"/>
    <p:sldLayoutId id="214749262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คลิกเพื่อแก้ไขลักษณะต้นแบบชื่อเรื่อง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</a:p>
        </p:txBody>
      </p:sp>
      <p:sp>
        <p:nvSpPr>
          <p:cNvPr id="1126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b="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126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 b="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127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b="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88E0C42C-39E9-4EAC-BD05-A08313448F09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2630" r:id="rId1"/>
    <p:sldLayoutId id="2147492631" r:id="rId2"/>
    <p:sldLayoutId id="2147492632" r:id="rId3"/>
    <p:sldLayoutId id="2147492633" r:id="rId4"/>
    <p:sldLayoutId id="2147492634" r:id="rId5"/>
    <p:sldLayoutId id="2147492635" r:id="rId6"/>
    <p:sldLayoutId id="2147492636" r:id="rId7"/>
    <p:sldLayoutId id="2147492637" r:id="rId8"/>
    <p:sldLayoutId id="2147492638" r:id="rId9"/>
    <p:sldLayoutId id="2147492639" r:id="rId10"/>
    <p:sldLayoutId id="2147492640" r:id="rId11"/>
    <p:sldLayoutId id="2147492673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70" name="Group 2"/>
          <p:cNvGrpSpPr>
            <a:grpSpLocks/>
          </p:cNvGrpSpPr>
          <p:nvPr/>
        </p:nvGrpSpPr>
        <p:grpSpPr bwMode="auto">
          <a:xfrm>
            <a:off x="7938" y="501650"/>
            <a:ext cx="1108075" cy="336550"/>
            <a:chOff x="5" y="316"/>
            <a:chExt cx="698" cy="212"/>
          </a:xfrm>
        </p:grpSpPr>
        <p:sp>
          <p:nvSpPr>
            <p:cNvPr id="41987" name="Rectangle 3"/>
            <p:cNvSpPr>
              <a:spLocks noChangeArrowheads="1"/>
            </p:cNvSpPr>
            <p:nvPr userDrawn="1"/>
          </p:nvSpPr>
          <p:spPr bwMode="gray">
            <a:xfrm>
              <a:off x="5" y="480"/>
              <a:ext cx="698" cy="48"/>
            </a:xfrm>
            <a:prstGeom prst="rect">
              <a:avLst/>
            </a:prstGeom>
            <a:gradFill rotWithShape="1">
              <a:gsLst>
                <a:gs pos="0">
                  <a:schemeClr val="bg2">
                    <a:gamma/>
                    <a:tint val="3647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eaLnBrk="1" hangingPunct="1">
                <a:defRPr/>
              </a:pPr>
              <a:endParaRPr lang="th-TH" b="0">
                <a:solidFill>
                  <a:srgbClr val="0E3558"/>
                </a:solidFill>
              </a:endParaRPr>
            </a:p>
          </p:txBody>
        </p:sp>
        <p:sp>
          <p:nvSpPr>
            <p:cNvPr id="41988" name="Rectangle 4"/>
            <p:cNvSpPr>
              <a:spLocks noChangeArrowheads="1"/>
            </p:cNvSpPr>
            <p:nvPr userDrawn="1"/>
          </p:nvSpPr>
          <p:spPr bwMode="gray">
            <a:xfrm>
              <a:off x="5" y="427"/>
              <a:ext cx="698" cy="48"/>
            </a:xfrm>
            <a:prstGeom prst="rect">
              <a:avLst/>
            </a:prstGeom>
            <a:gradFill rotWithShape="1">
              <a:gsLst>
                <a:gs pos="0">
                  <a:schemeClr val="bg2">
                    <a:gamma/>
                    <a:tint val="3647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eaLnBrk="1" hangingPunct="1">
                <a:defRPr/>
              </a:pPr>
              <a:endParaRPr lang="th-TH" b="0">
                <a:solidFill>
                  <a:srgbClr val="0E3558"/>
                </a:solidFill>
              </a:endParaRPr>
            </a:p>
          </p:txBody>
        </p:sp>
        <p:sp>
          <p:nvSpPr>
            <p:cNvPr id="41989" name="Rectangle 5"/>
            <p:cNvSpPr>
              <a:spLocks noChangeArrowheads="1"/>
            </p:cNvSpPr>
            <p:nvPr userDrawn="1"/>
          </p:nvSpPr>
          <p:spPr bwMode="gray">
            <a:xfrm>
              <a:off x="5" y="369"/>
              <a:ext cx="698" cy="48"/>
            </a:xfrm>
            <a:prstGeom prst="rect">
              <a:avLst/>
            </a:prstGeom>
            <a:gradFill rotWithShape="1">
              <a:gsLst>
                <a:gs pos="0">
                  <a:schemeClr val="bg2">
                    <a:gamma/>
                    <a:tint val="3647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eaLnBrk="1" hangingPunct="1">
                <a:defRPr/>
              </a:pPr>
              <a:endParaRPr lang="th-TH" b="0">
                <a:solidFill>
                  <a:srgbClr val="0E3558"/>
                </a:solidFill>
              </a:endParaRPr>
            </a:p>
          </p:txBody>
        </p:sp>
        <p:sp>
          <p:nvSpPr>
            <p:cNvPr id="41990" name="Rectangle 6"/>
            <p:cNvSpPr>
              <a:spLocks noChangeArrowheads="1"/>
            </p:cNvSpPr>
            <p:nvPr userDrawn="1"/>
          </p:nvSpPr>
          <p:spPr bwMode="gray">
            <a:xfrm>
              <a:off x="5" y="316"/>
              <a:ext cx="698" cy="48"/>
            </a:xfrm>
            <a:prstGeom prst="rect">
              <a:avLst/>
            </a:prstGeom>
            <a:gradFill rotWithShape="1">
              <a:gsLst>
                <a:gs pos="0">
                  <a:schemeClr val="bg2">
                    <a:gamma/>
                    <a:tint val="3647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eaLnBrk="1" hangingPunct="1">
                <a:defRPr/>
              </a:pPr>
              <a:endParaRPr lang="th-TH" b="0">
                <a:solidFill>
                  <a:srgbClr val="0E3558"/>
                </a:solidFill>
              </a:endParaRPr>
            </a:p>
          </p:txBody>
        </p:sp>
      </p:grpSp>
      <p:sp>
        <p:nvSpPr>
          <p:cNvPr id="7171" name="Rectangle 7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19200"/>
            <a:ext cx="8229600" cy="510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คลิกเพื่อแก้ไขลักษณะของข้อความต้นแบบ</a:t>
            </a:r>
          </a:p>
          <a:p>
            <a:pPr lvl="1"/>
            <a:r>
              <a:rPr lang="en-US" smtClean="0"/>
              <a:t>ระดับที่สอง</a:t>
            </a:r>
          </a:p>
          <a:p>
            <a:pPr lvl="2"/>
            <a:r>
              <a:rPr lang="en-US" smtClean="0"/>
              <a:t>ระดับที่สาม</a:t>
            </a:r>
          </a:p>
          <a:p>
            <a:pPr lvl="3"/>
            <a:r>
              <a:rPr lang="en-US" smtClean="0"/>
              <a:t>ระดับที่สี่</a:t>
            </a:r>
          </a:p>
          <a:p>
            <a:pPr lvl="4"/>
            <a:r>
              <a:rPr lang="en-US" smtClean="0"/>
              <a:t>ระดับที่ห้า</a:t>
            </a:r>
          </a:p>
        </p:txBody>
      </p:sp>
      <p:sp>
        <p:nvSpPr>
          <p:cNvPr id="41992" name="Rectangle 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400800"/>
            <a:ext cx="21336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 b="0">
                <a:solidFill>
                  <a:srgbClr val="0E3558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993" name="Rectangle 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410200" y="6450013"/>
            <a:ext cx="22860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b="1">
                <a:solidFill>
                  <a:srgbClr val="0E3558"/>
                </a:solidFill>
              </a:defRPr>
            </a:lvl1pPr>
          </a:lstStyle>
          <a:p>
            <a:pPr>
              <a:defRPr/>
            </a:pPr>
            <a:r>
              <a:rPr lang="en-US"/>
              <a:t>www.themegallery.com</a:t>
            </a:r>
          </a:p>
        </p:txBody>
      </p:sp>
      <p:sp>
        <p:nvSpPr>
          <p:cNvPr id="41994" name="Rectangle 10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114800" y="6400800"/>
            <a:ext cx="8382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200" b="0">
                <a:solidFill>
                  <a:srgbClr val="0E3558"/>
                </a:solidFill>
              </a:defRPr>
            </a:lvl1pPr>
          </a:lstStyle>
          <a:p>
            <a:pPr>
              <a:defRPr/>
            </a:pPr>
            <a:fld id="{C767CE1F-A078-4CDC-9B83-66D02FD5FBF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2295" name="Text Box 11"/>
          <p:cNvSpPr txBox="1">
            <a:spLocks noChangeArrowheads="1"/>
          </p:cNvSpPr>
          <p:nvPr/>
        </p:nvSpPr>
        <p:spPr bwMode="gray">
          <a:xfrm>
            <a:off x="7580313" y="6384925"/>
            <a:ext cx="954087" cy="396875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sz="4000" b="1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1pPr>
            <a:lvl2pPr marL="742950" indent="-285750" eaLnBrk="0" hangingPunct="0">
              <a:defRPr sz="4000" b="1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2pPr>
            <a:lvl3pPr marL="1143000" indent="-228600" eaLnBrk="0" hangingPunct="0">
              <a:defRPr sz="4000" b="1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3pPr>
            <a:lvl4pPr marL="1600200" indent="-228600" eaLnBrk="0" hangingPunct="0">
              <a:defRPr sz="4000" b="1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4pPr>
            <a:lvl5pPr marL="2057400" indent="-228600" eaLnBrk="0" hangingPunct="0">
              <a:defRPr sz="4000" b="1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9pPr>
          </a:lstStyle>
          <a:p>
            <a:pPr eaLnBrk="1" hangingPunct="1">
              <a:defRPr/>
            </a:pPr>
            <a:r>
              <a:rPr lang="en-US" sz="2000" smtClean="0">
                <a:solidFill>
                  <a:srgbClr val="CC3300"/>
                </a:solidFill>
              </a:rPr>
              <a:t>LOGO</a:t>
            </a:r>
          </a:p>
        </p:txBody>
      </p:sp>
      <p:sp>
        <p:nvSpPr>
          <p:cNvPr id="7176" name="Rectangle 12"/>
          <p:cNvSpPr>
            <a:spLocks noGrp="1" noChangeArrowheads="1"/>
          </p:cNvSpPr>
          <p:nvPr>
            <p:ph type="title"/>
          </p:nvPr>
        </p:nvSpPr>
        <p:spPr bwMode="gray">
          <a:xfrm>
            <a:off x="1196975" y="457200"/>
            <a:ext cx="4114800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คลิกเพื่อแก้ไขลักษณะชื่อเรื่องต้นแบบ</a:t>
            </a:r>
          </a:p>
        </p:txBody>
      </p:sp>
      <p:sp>
        <p:nvSpPr>
          <p:cNvPr id="7177" name="Freeform 13"/>
          <p:cNvSpPr>
            <a:spLocks/>
          </p:cNvSpPr>
          <p:nvPr/>
        </p:nvSpPr>
        <p:spPr bwMode="gray">
          <a:xfrm>
            <a:off x="1143000" y="457200"/>
            <a:ext cx="130175" cy="457200"/>
          </a:xfrm>
          <a:custGeom>
            <a:avLst/>
            <a:gdLst>
              <a:gd name="T0" fmla="*/ 2147483646 w 96"/>
              <a:gd name="T1" fmla="*/ 0 h 288"/>
              <a:gd name="T2" fmla="*/ 0 w 96"/>
              <a:gd name="T3" fmla="*/ 0 h 288"/>
              <a:gd name="T4" fmla="*/ 0 w 96"/>
              <a:gd name="T5" fmla="*/ 2147483646 h 288"/>
              <a:gd name="T6" fmla="*/ 2147483646 w 96"/>
              <a:gd name="T7" fmla="*/ 2147483646 h 288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96" h="288">
                <a:moveTo>
                  <a:pt x="96" y="0"/>
                </a:moveTo>
                <a:lnTo>
                  <a:pt x="0" y="0"/>
                </a:lnTo>
                <a:lnTo>
                  <a:pt x="0" y="288"/>
                </a:lnTo>
                <a:lnTo>
                  <a:pt x="96" y="288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th-TH"/>
          </a:p>
        </p:txBody>
      </p:sp>
      <p:grpSp>
        <p:nvGrpSpPr>
          <p:cNvPr id="7178" name="Group 14"/>
          <p:cNvGrpSpPr>
            <a:grpSpLocks/>
          </p:cNvGrpSpPr>
          <p:nvPr/>
        </p:nvGrpSpPr>
        <p:grpSpPr bwMode="auto">
          <a:xfrm>
            <a:off x="5311775" y="457200"/>
            <a:ext cx="3832225" cy="457200"/>
            <a:chOff x="3346" y="288"/>
            <a:chExt cx="2414" cy="288"/>
          </a:xfrm>
        </p:grpSpPr>
        <p:sp>
          <p:nvSpPr>
            <p:cNvPr id="41999" name="Rectangle 15"/>
            <p:cNvSpPr>
              <a:spLocks noChangeArrowheads="1"/>
            </p:cNvSpPr>
            <p:nvPr userDrawn="1"/>
          </p:nvSpPr>
          <p:spPr bwMode="gray">
            <a:xfrm>
              <a:off x="3422" y="493"/>
              <a:ext cx="2338" cy="48"/>
            </a:xfrm>
            <a:prstGeom prst="rect">
              <a:avLst/>
            </a:pr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21176"/>
                    <a:invGamma/>
                  </a:scheme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eaLnBrk="1" hangingPunct="1">
                <a:defRPr/>
              </a:pPr>
              <a:endParaRPr lang="th-TH" b="0">
                <a:solidFill>
                  <a:srgbClr val="0E3558"/>
                </a:solidFill>
              </a:endParaRPr>
            </a:p>
          </p:txBody>
        </p:sp>
        <p:sp>
          <p:nvSpPr>
            <p:cNvPr id="42000" name="Rectangle 16"/>
            <p:cNvSpPr>
              <a:spLocks noChangeArrowheads="1"/>
            </p:cNvSpPr>
            <p:nvPr userDrawn="1"/>
          </p:nvSpPr>
          <p:spPr bwMode="gray">
            <a:xfrm>
              <a:off x="3422" y="440"/>
              <a:ext cx="2338" cy="48"/>
            </a:xfrm>
            <a:prstGeom prst="rect">
              <a:avLst/>
            </a:pr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21176"/>
                    <a:invGamma/>
                  </a:scheme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eaLnBrk="1" hangingPunct="1">
                <a:defRPr/>
              </a:pPr>
              <a:endParaRPr lang="th-TH" b="0">
                <a:solidFill>
                  <a:srgbClr val="0E3558"/>
                </a:solidFill>
              </a:endParaRPr>
            </a:p>
          </p:txBody>
        </p:sp>
        <p:sp>
          <p:nvSpPr>
            <p:cNvPr id="42001" name="Rectangle 17"/>
            <p:cNvSpPr>
              <a:spLocks noChangeArrowheads="1"/>
            </p:cNvSpPr>
            <p:nvPr userDrawn="1"/>
          </p:nvSpPr>
          <p:spPr bwMode="gray">
            <a:xfrm>
              <a:off x="3421" y="382"/>
              <a:ext cx="2338" cy="48"/>
            </a:xfrm>
            <a:prstGeom prst="rect">
              <a:avLst/>
            </a:pr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21176"/>
                    <a:invGamma/>
                  </a:scheme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eaLnBrk="1" hangingPunct="1">
                <a:defRPr/>
              </a:pPr>
              <a:endParaRPr lang="th-TH" b="0">
                <a:solidFill>
                  <a:srgbClr val="0E3558"/>
                </a:solidFill>
              </a:endParaRPr>
            </a:p>
          </p:txBody>
        </p:sp>
        <p:sp>
          <p:nvSpPr>
            <p:cNvPr id="42002" name="Rectangle 18"/>
            <p:cNvSpPr>
              <a:spLocks noChangeArrowheads="1"/>
            </p:cNvSpPr>
            <p:nvPr userDrawn="1"/>
          </p:nvSpPr>
          <p:spPr bwMode="gray">
            <a:xfrm>
              <a:off x="3421" y="329"/>
              <a:ext cx="2338" cy="48"/>
            </a:xfrm>
            <a:prstGeom prst="rect">
              <a:avLst/>
            </a:pr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21176"/>
                    <a:invGamma/>
                  </a:scheme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eaLnBrk="1" hangingPunct="1">
                <a:defRPr/>
              </a:pPr>
              <a:endParaRPr lang="th-TH" b="0">
                <a:solidFill>
                  <a:srgbClr val="0E3558"/>
                </a:solidFill>
              </a:endParaRPr>
            </a:p>
          </p:txBody>
        </p:sp>
        <p:sp>
          <p:nvSpPr>
            <p:cNvPr id="7183" name="Freeform 19"/>
            <p:cNvSpPr>
              <a:spLocks/>
            </p:cNvSpPr>
            <p:nvPr userDrawn="1"/>
          </p:nvSpPr>
          <p:spPr bwMode="gray">
            <a:xfrm flipH="1">
              <a:off x="3346" y="288"/>
              <a:ext cx="48" cy="288"/>
            </a:xfrm>
            <a:custGeom>
              <a:avLst/>
              <a:gdLst>
                <a:gd name="T0" fmla="*/ 1 w 96"/>
                <a:gd name="T1" fmla="*/ 0 h 288"/>
                <a:gd name="T2" fmla="*/ 0 w 96"/>
                <a:gd name="T3" fmla="*/ 0 h 288"/>
                <a:gd name="T4" fmla="*/ 0 w 96"/>
                <a:gd name="T5" fmla="*/ 288 h 288"/>
                <a:gd name="T6" fmla="*/ 1 w 96"/>
                <a:gd name="T7" fmla="*/ 288 h 288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96" h="288">
                  <a:moveTo>
                    <a:pt x="96" y="0"/>
                  </a:moveTo>
                  <a:lnTo>
                    <a:pt x="0" y="0"/>
                  </a:lnTo>
                  <a:lnTo>
                    <a:pt x="0" y="288"/>
                  </a:lnTo>
                  <a:lnTo>
                    <a:pt x="96" y="288"/>
                  </a:ln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92674" r:id="rId1"/>
    <p:sldLayoutId id="2147492675" r:id="rId2"/>
    <p:sldLayoutId id="2147492676" r:id="rId3"/>
    <p:sldLayoutId id="2147492677" r:id="rId4"/>
    <p:sldLayoutId id="2147492678" r:id="rId5"/>
    <p:sldLayoutId id="2147492679" r:id="rId6"/>
    <p:sldLayoutId id="2147492680" r:id="rId7"/>
    <p:sldLayoutId id="2147492681" r:id="rId8"/>
    <p:sldLayoutId id="2147492682" r:id="rId9"/>
    <p:sldLayoutId id="2147492683" r:id="rId10"/>
    <p:sldLayoutId id="2147492684" r:id="rId11"/>
  </p:sldLayoutIdLst>
  <p:timing>
    <p:tnLst>
      <p:par>
        <p:cTn id="1" dur="indefinite" restart="never" nodeType="tmRoot"/>
      </p:par>
    </p:tnLst>
  </p:timing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Wingdings" panose="05000000000000000000" pitchFamily="2" charset="2"/>
        <a:buChar char="v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§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4546" name="Freeform 2"/>
          <p:cNvSpPr>
            <a:spLocks/>
          </p:cNvSpPr>
          <p:nvPr/>
        </p:nvSpPr>
        <p:spPr bwMode="ltGray">
          <a:xfrm>
            <a:off x="0" y="-1588"/>
            <a:ext cx="9144000" cy="1743076"/>
          </a:xfrm>
          <a:custGeom>
            <a:avLst/>
            <a:gdLst>
              <a:gd name="T0" fmla="*/ 0 w 5760"/>
              <a:gd name="T1" fmla="*/ 0 h 1098"/>
              <a:gd name="T2" fmla="*/ 0 w 5760"/>
              <a:gd name="T3" fmla="*/ 619 h 1098"/>
              <a:gd name="T4" fmla="*/ 2633 w 5760"/>
              <a:gd name="T5" fmla="*/ 495 h 1098"/>
              <a:gd name="T6" fmla="*/ 5760 w 5760"/>
              <a:gd name="T7" fmla="*/ 1098 h 1098"/>
              <a:gd name="T8" fmla="*/ 5760 w 5760"/>
              <a:gd name="T9" fmla="*/ 1 h 1098"/>
              <a:gd name="T10" fmla="*/ 0 w 5760"/>
              <a:gd name="T11" fmla="*/ 0 h 10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760" h="1098">
                <a:moveTo>
                  <a:pt x="0" y="0"/>
                </a:moveTo>
                <a:lnTo>
                  <a:pt x="0" y="619"/>
                </a:lnTo>
                <a:cubicBezTo>
                  <a:pt x="420" y="536"/>
                  <a:pt x="2221" y="477"/>
                  <a:pt x="2633" y="495"/>
                </a:cubicBezTo>
                <a:cubicBezTo>
                  <a:pt x="3045" y="513"/>
                  <a:pt x="4699" y="513"/>
                  <a:pt x="5760" y="1098"/>
                </a:cubicBezTo>
                <a:lnTo>
                  <a:pt x="5760" y="1"/>
                </a:lnTo>
                <a:lnTo>
                  <a:pt x="0" y="0"/>
                </a:lnTo>
                <a:close/>
              </a:path>
            </a:pathLst>
          </a:cu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shade val="63529"/>
                  <a:invGamma/>
                </a:schemeClr>
              </a:gs>
            </a:gsLst>
            <a:lin ang="0" scaled="1"/>
          </a:gradFill>
          <a:ln>
            <a:noFill/>
          </a:ln>
          <a:effectLst/>
          <a:extLst/>
        </p:spPr>
        <p:txBody>
          <a:bodyPr/>
          <a:lstStyle/>
          <a:p>
            <a:pPr eaLnBrk="1" hangingPunct="1">
              <a:defRPr/>
            </a:pPr>
            <a:endParaRPr lang="th-TH" sz="6000" b="0">
              <a:solidFill>
                <a:srgbClr val="14179C"/>
              </a:solidFill>
            </a:endParaRPr>
          </a:p>
        </p:txBody>
      </p:sp>
      <p:sp>
        <p:nvSpPr>
          <p:cNvPr id="15363" name="Rectangle 3"/>
          <p:cNvSpPr>
            <a:spLocks noChangeArrowheads="1"/>
          </p:cNvSpPr>
          <p:nvPr/>
        </p:nvSpPr>
        <p:spPr bwMode="gray">
          <a:xfrm>
            <a:off x="0" y="6551613"/>
            <a:ext cx="9144000" cy="333375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defRPr/>
            </a:pPr>
            <a:endParaRPr lang="th-TH" sz="6000" b="0" smtClean="0">
              <a:solidFill>
                <a:srgbClr val="14179C"/>
              </a:solidFill>
            </a:endParaRPr>
          </a:p>
        </p:txBody>
      </p:sp>
      <p:sp>
        <p:nvSpPr>
          <p:cNvPr id="10244" name="Freeform 4" descr="sky"/>
          <p:cNvSpPr>
            <a:spLocks/>
          </p:cNvSpPr>
          <p:nvPr/>
        </p:nvSpPr>
        <p:spPr bwMode="gray">
          <a:xfrm>
            <a:off x="0" y="-1588"/>
            <a:ext cx="9158288" cy="1350963"/>
          </a:xfrm>
          <a:custGeom>
            <a:avLst/>
            <a:gdLst>
              <a:gd name="T0" fmla="*/ 0 w 5769"/>
              <a:gd name="T1" fmla="*/ 0 h 851"/>
              <a:gd name="T2" fmla="*/ 0 w 5769"/>
              <a:gd name="T3" fmla="*/ 2147483646 h 851"/>
              <a:gd name="T4" fmla="*/ 2147483646 w 5769"/>
              <a:gd name="T5" fmla="*/ 2147483646 h 851"/>
              <a:gd name="T6" fmla="*/ 2147483646 w 5769"/>
              <a:gd name="T7" fmla="*/ 2147483646 h 851"/>
              <a:gd name="T8" fmla="*/ 2147483646 w 5769"/>
              <a:gd name="T9" fmla="*/ 2147483646 h 851"/>
              <a:gd name="T10" fmla="*/ 0 w 5769"/>
              <a:gd name="T11" fmla="*/ 0 h 85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5769" h="851">
                <a:moveTo>
                  <a:pt x="0" y="0"/>
                </a:moveTo>
                <a:lnTo>
                  <a:pt x="0" y="732"/>
                </a:lnTo>
                <a:cubicBezTo>
                  <a:pt x="72" y="726"/>
                  <a:pt x="896" y="522"/>
                  <a:pt x="2277" y="476"/>
                </a:cubicBezTo>
                <a:cubicBezTo>
                  <a:pt x="3658" y="430"/>
                  <a:pt x="5102" y="568"/>
                  <a:pt x="5769" y="851"/>
                </a:cubicBezTo>
                <a:lnTo>
                  <a:pt x="5768" y="1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13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th-TH"/>
          </a:p>
        </p:txBody>
      </p:sp>
      <p:sp>
        <p:nvSpPr>
          <p:cNvPr id="10245" name="Rectangle 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19200"/>
            <a:ext cx="8229600" cy="510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364550" name="Rectangle 6"/>
          <p:cNvSpPr>
            <a:spLocks noGrp="1" noChangeArrowheads="1"/>
          </p:cNvSpPr>
          <p:nvPr>
            <p:ph type="dt" sz="half" idx="2"/>
          </p:nvPr>
        </p:nvSpPr>
        <p:spPr bwMode="white">
          <a:xfrm>
            <a:off x="228600" y="6567488"/>
            <a:ext cx="2667000" cy="230187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 b="1">
                <a:solidFill>
                  <a:srgbClr val="FFFFFF"/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n-US"/>
              <a:t>www.themegallery.com</a:t>
            </a:r>
          </a:p>
        </p:txBody>
      </p:sp>
      <p:sp>
        <p:nvSpPr>
          <p:cNvPr id="364551" name="Rectangle 7"/>
          <p:cNvSpPr>
            <a:spLocks noGrp="1" noChangeArrowheads="1"/>
          </p:cNvSpPr>
          <p:nvPr>
            <p:ph type="ftr" sz="quarter" idx="3"/>
          </p:nvPr>
        </p:nvSpPr>
        <p:spPr bwMode="white">
          <a:xfrm>
            <a:off x="6019800" y="6578600"/>
            <a:ext cx="2895600" cy="21431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 b="1">
                <a:solidFill>
                  <a:srgbClr val="FFFFFF"/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n-US"/>
              <a:t>Company Logo</a:t>
            </a:r>
          </a:p>
        </p:txBody>
      </p:sp>
      <p:sp>
        <p:nvSpPr>
          <p:cNvPr id="364552" name="Rectangle 8"/>
          <p:cNvSpPr>
            <a:spLocks noGrp="1" noChangeArrowheads="1"/>
          </p:cNvSpPr>
          <p:nvPr>
            <p:ph type="sldNum" sz="quarter" idx="4"/>
          </p:nvPr>
        </p:nvSpPr>
        <p:spPr bwMode="white">
          <a:xfrm>
            <a:off x="3276600" y="6572250"/>
            <a:ext cx="2133600" cy="2095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000">
                <a:solidFill>
                  <a:srgbClr val="FFFFFF"/>
                </a:solidFill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4BF9376C-E0F1-4441-81DA-C00C5A4E172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0249" name="Rectangle 9"/>
          <p:cNvSpPr>
            <a:spLocks noGrp="1" noChangeArrowheads="1"/>
          </p:cNvSpPr>
          <p:nvPr>
            <p:ph type="title"/>
          </p:nvPr>
        </p:nvSpPr>
        <p:spPr bwMode="white">
          <a:xfrm>
            <a:off x="457200" y="152400"/>
            <a:ext cx="8305800" cy="56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grpSp>
        <p:nvGrpSpPr>
          <p:cNvPr id="10250" name="Group 10"/>
          <p:cNvGrpSpPr>
            <a:grpSpLocks/>
          </p:cNvGrpSpPr>
          <p:nvPr/>
        </p:nvGrpSpPr>
        <p:grpSpPr bwMode="auto">
          <a:xfrm>
            <a:off x="250825" y="5832475"/>
            <a:ext cx="720725" cy="792163"/>
            <a:chOff x="158" y="3612"/>
            <a:chExt cx="545" cy="605"/>
          </a:xfrm>
        </p:grpSpPr>
        <p:grpSp>
          <p:nvGrpSpPr>
            <p:cNvPr id="10251" name="Group 11"/>
            <p:cNvGrpSpPr>
              <a:grpSpLocks/>
            </p:cNvGrpSpPr>
            <p:nvPr userDrawn="1"/>
          </p:nvGrpSpPr>
          <p:grpSpPr bwMode="auto">
            <a:xfrm>
              <a:off x="158" y="3612"/>
              <a:ext cx="545" cy="589"/>
              <a:chOff x="68" y="3475"/>
              <a:chExt cx="635" cy="680"/>
            </a:xfrm>
          </p:grpSpPr>
          <p:sp>
            <p:nvSpPr>
              <p:cNvPr id="15375" name="Oval 12"/>
              <p:cNvSpPr>
                <a:spLocks noChangeArrowheads="1"/>
              </p:cNvSpPr>
              <p:nvPr userDrawn="1"/>
            </p:nvSpPr>
            <p:spPr bwMode="gray">
              <a:xfrm>
                <a:off x="68" y="3657"/>
                <a:ext cx="158" cy="483"/>
              </a:xfrm>
              <a:prstGeom prst="ellipse">
                <a:avLst/>
              </a:prstGeom>
              <a:solidFill>
                <a:schemeClr val="accent1"/>
              </a:solidFill>
              <a:ln w="28575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1pPr>
                <a:lvl2pPr marL="742950" indent="-285750"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2pPr>
                <a:lvl3pPr marL="1143000" indent="-228600"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3pPr>
                <a:lvl4pPr marL="1600200" indent="-228600"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4pPr>
                <a:lvl5pPr marL="2057400" indent="-228600"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9pPr>
              </a:lstStyle>
              <a:p>
                <a:pPr eaLnBrk="1" hangingPunct="1">
                  <a:defRPr/>
                </a:pPr>
                <a:endParaRPr lang="th-TH" sz="6000" b="0" smtClean="0">
                  <a:solidFill>
                    <a:srgbClr val="14179C"/>
                  </a:solidFill>
                </a:endParaRPr>
              </a:p>
            </p:txBody>
          </p:sp>
          <p:sp>
            <p:nvSpPr>
              <p:cNvPr id="15376" name="Oval 13"/>
              <p:cNvSpPr>
                <a:spLocks noChangeArrowheads="1"/>
              </p:cNvSpPr>
              <p:nvPr userDrawn="1"/>
            </p:nvSpPr>
            <p:spPr bwMode="gray">
              <a:xfrm>
                <a:off x="248" y="3475"/>
                <a:ext cx="273" cy="680"/>
              </a:xfrm>
              <a:prstGeom prst="ellipse">
                <a:avLst/>
              </a:prstGeom>
              <a:solidFill>
                <a:schemeClr val="folHlink"/>
              </a:solidFill>
              <a:ln w="28575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1pPr>
                <a:lvl2pPr marL="742950" indent="-285750"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2pPr>
                <a:lvl3pPr marL="1143000" indent="-228600"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3pPr>
                <a:lvl4pPr marL="1600200" indent="-228600"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4pPr>
                <a:lvl5pPr marL="2057400" indent="-228600"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9pPr>
              </a:lstStyle>
              <a:p>
                <a:pPr eaLnBrk="1" hangingPunct="1">
                  <a:defRPr/>
                </a:pPr>
                <a:endParaRPr lang="th-TH" sz="6000" b="0" smtClean="0">
                  <a:solidFill>
                    <a:srgbClr val="14179C"/>
                  </a:solidFill>
                </a:endParaRPr>
              </a:p>
            </p:txBody>
          </p:sp>
          <p:sp>
            <p:nvSpPr>
              <p:cNvPr id="15377" name="Oval 14"/>
              <p:cNvSpPr>
                <a:spLocks noChangeArrowheads="1"/>
              </p:cNvSpPr>
              <p:nvPr userDrawn="1"/>
            </p:nvSpPr>
            <p:spPr bwMode="gray">
              <a:xfrm>
                <a:off x="545" y="3657"/>
                <a:ext cx="158" cy="483"/>
              </a:xfrm>
              <a:prstGeom prst="ellipse">
                <a:avLst/>
              </a:prstGeom>
              <a:solidFill>
                <a:schemeClr val="accent1"/>
              </a:solidFill>
              <a:ln w="28575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1pPr>
                <a:lvl2pPr marL="742950" indent="-285750"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2pPr>
                <a:lvl3pPr marL="1143000" indent="-228600"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3pPr>
                <a:lvl4pPr marL="1600200" indent="-228600"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4pPr>
                <a:lvl5pPr marL="2057400" indent="-228600"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9pPr>
              </a:lstStyle>
              <a:p>
                <a:pPr eaLnBrk="1" hangingPunct="1">
                  <a:defRPr/>
                </a:pPr>
                <a:endParaRPr lang="th-TH" sz="6000" b="0" smtClean="0">
                  <a:solidFill>
                    <a:srgbClr val="14179C"/>
                  </a:solidFill>
                </a:endParaRPr>
              </a:p>
            </p:txBody>
          </p:sp>
        </p:grpSp>
        <p:sp>
          <p:nvSpPr>
            <p:cNvPr id="10252" name="Freeform 15"/>
            <p:cNvSpPr>
              <a:spLocks/>
            </p:cNvSpPr>
            <p:nvPr userDrawn="1"/>
          </p:nvSpPr>
          <p:spPr bwMode="gray">
            <a:xfrm>
              <a:off x="381" y="3928"/>
              <a:ext cx="112" cy="289"/>
            </a:xfrm>
            <a:custGeom>
              <a:avLst/>
              <a:gdLst>
                <a:gd name="T0" fmla="*/ 4 w 112"/>
                <a:gd name="T1" fmla="*/ 0 h 288"/>
                <a:gd name="T2" fmla="*/ 42 w 112"/>
                <a:gd name="T3" fmla="*/ 178 h 288"/>
                <a:gd name="T4" fmla="*/ 50 w 112"/>
                <a:gd name="T5" fmla="*/ 281 h 288"/>
                <a:gd name="T6" fmla="*/ 75 w 112"/>
                <a:gd name="T7" fmla="*/ 274 h 288"/>
                <a:gd name="T8" fmla="*/ 66 w 112"/>
                <a:gd name="T9" fmla="*/ 196 h 288"/>
                <a:gd name="T10" fmla="*/ 111 w 112"/>
                <a:gd name="T11" fmla="*/ 52 h 288"/>
                <a:gd name="T12" fmla="*/ 57 w 112"/>
                <a:gd name="T13" fmla="*/ 154 h 288"/>
                <a:gd name="T14" fmla="*/ 4 w 112"/>
                <a:gd name="T15" fmla="*/ 0 h 28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12" h="288">
                  <a:moveTo>
                    <a:pt x="4" y="0"/>
                  </a:moveTo>
                  <a:cubicBezTo>
                    <a:pt x="0" y="8"/>
                    <a:pt x="34" y="124"/>
                    <a:pt x="42" y="169"/>
                  </a:cubicBezTo>
                  <a:cubicBezTo>
                    <a:pt x="50" y="214"/>
                    <a:pt x="45" y="256"/>
                    <a:pt x="50" y="272"/>
                  </a:cubicBezTo>
                  <a:cubicBezTo>
                    <a:pt x="55" y="288"/>
                    <a:pt x="72" y="279"/>
                    <a:pt x="75" y="265"/>
                  </a:cubicBezTo>
                  <a:cubicBezTo>
                    <a:pt x="78" y="251"/>
                    <a:pt x="60" y="222"/>
                    <a:pt x="66" y="187"/>
                  </a:cubicBezTo>
                  <a:cubicBezTo>
                    <a:pt x="72" y="152"/>
                    <a:pt x="112" y="59"/>
                    <a:pt x="111" y="52"/>
                  </a:cubicBezTo>
                  <a:cubicBezTo>
                    <a:pt x="110" y="45"/>
                    <a:pt x="75" y="154"/>
                    <a:pt x="57" y="145"/>
                  </a:cubicBezTo>
                  <a:cubicBezTo>
                    <a:pt x="39" y="136"/>
                    <a:pt x="15" y="30"/>
                    <a:pt x="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/>
            </a:p>
          </p:txBody>
        </p:sp>
        <p:sp>
          <p:nvSpPr>
            <p:cNvPr id="10253" name="Freeform 16"/>
            <p:cNvSpPr>
              <a:spLocks/>
            </p:cNvSpPr>
            <p:nvPr userDrawn="1"/>
          </p:nvSpPr>
          <p:spPr bwMode="gray">
            <a:xfrm>
              <a:off x="597" y="3991"/>
              <a:ext cx="67" cy="198"/>
            </a:xfrm>
            <a:custGeom>
              <a:avLst/>
              <a:gdLst>
                <a:gd name="T0" fmla="*/ 1 w 112"/>
                <a:gd name="T1" fmla="*/ 0 h 288"/>
                <a:gd name="T2" fmla="*/ 1 w 112"/>
                <a:gd name="T3" fmla="*/ 3 h 288"/>
                <a:gd name="T4" fmla="*/ 1 w 112"/>
                <a:gd name="T5" fmla="*/ 4 h 288"/>
                <a:gd name="T6" fmla="*/ 1 w 112"/>
                <a:gd name="T7" fmla="*/ 4 h 288"/>
                <a:gd name="T8" fmla="*/ 1 w 112"/>
                <a:gd name="T9" fmla="*/ 3 h 288"/>
                <a:gd name="T10" fmla="*/ 1 w 112"/>
                <a:gd name="T11" fmla="*/ 1 h 288"/>
                <a:gd name="T12" fmla="*/ 1 w 112"/>
                <a:gd name="T13" fmla="*/ 2 h 288"/>
                <a:gd name="T14" fmla="*/ 1 w 112"/>
                <a:gd name="T15" fmla="*/ 0 h 28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12" h="288">
                  <a:moveTo>
                    <a:pt x="4" y="0"/>
                  </a:moveTo>
                  <a:cubicBezTo>
                    <a:pt x="0" y="8"/>
                    <a:pt x="34" y="124"/>
                    <a:pt x="42" y="169"/>
                  </a:cubicBezTo>
                  <a:cubicBezTo>
                    <a:pt x="50" y="214"/>
                    <a:pt x="45" y="256"/>
                    <a:pt x="50" y="272"/>
                  </a:cubicBezTo>
                  <a:cubicBezTo>
                    <a:pt x="55" y="288"/>
                    <a:pt x="72" y="279"/>
                    <a:pt x="75" y="265"/>
                  </a:cubicBezTo>
                  <a:cubicBezTo>
                    <a:pt x="78" y="251"/>
                    <a:pt x="60" y="222"/>
                    <a:pt x="66" y="187"/>
                  </a:cubicBezTo>
                  <a:cubicBezTo>
                    <a:pt x="72" y="152"/>
                    <a:pt x="112" y="59"/>
                    <a:pt x="111" y="52"/>
                  </a:cubicBezTo>
                  <a:cubicBezTo>
                    <a:pt x="110" y="45"/>
                    <a:pt x="75" y="154"/>
                    <a:pt x="57" y="145"/>
                  </a:cubicBezTo>
                  <a:cubicBezTo>
                    <a:pt x="39" y="136"/>
                    <a:pt x="15" y="30"/>
                    <a:pt x="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/>
            </a:p>
          </p:txBody>
        </p:sp>
        <p:sp>
          <p:nvSpPr>
            <p:cNvPr id="10254" name="Freeform 17"/>
            <p:cNvSpPr>
              <a:spLocks/>
            </p:cNvSpPr>
            <p:nvPr userDrawn="1"/>
          </p:nvSpPr>
          <p:spPr bwMode="gray">
            <a:xfrm>
              <a:off x="204" y="4029"/>
              <a:ext cx="50" cy="169"/>
            </a:xfrm>
            <a:custGeom>
              <a:avLst/>
              <a:gdLst>
                <a:gd name="T0" fmla="*/ 1 w 81"/>
                <a:gd name="T1" fmla="*/ 41 h 168"/>
                <a:gd name="T2" fmla="*/ 1 w 81"/>
                <a:gd name="T3" fmla="*/ 96 h 168"/>
                <a:gd name="T4" fmla="*/ 1 w 81"/>
                <a:gd name="T5" fmla="*/ 166 h 168"/>
                <a:gd name="T6" fmla="*/ 1 w 81"/>
                <a:gd name="T7" fmla="*/ 161 h 168"/>
                <a:gd name="T8" fmla="*/ 1 w 81"/>
                <a:gd name="T9" fmla="*/ 108 h 168"/>
                <a:gd name="T10" fmla="*/ 1 w 81"/>
                <a:gd name="T11" fmla="*/ 7 h 168"/>
                <a:gd name="T12" fmla="*/ 1 w 81"/>
                <a:gd name="T13" fmla="*/ 56 h 168"/>
                <a:gd name="T14" fmla="*/ 1 w 81"/>
                <a:gd name="T15" fmla="*/ 41 h 16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81" h="168">
                  <a:moveTo>
                    <a:pt x="1" y="41"/>
                  </a:moveTo>
                  <a:cubicBezTo>
                    <a:pt x="0" y="44"/>
                    <a:pt x="31" y="68"/>
                    <a:pt x="38" y="87"/>
                  </a:cubicBezTo>
                  <a:cubicBezTo>
                    <a:pt x="45" y="106"/>
                    <a:pt x="40" y="146"/>
                    <a:pt x="43" y="157"/>
                  </a:cubicBezTo>
                  <a:cubicBezTo>
                    <a:pt x="46" y="168"/>
                    <a:pt x="56" y="162"/>
                    <a:pt x="58" y="152"/>
                  </a:cubicBezTo>
                  <a:cubicBezTo>
                    <a:pt x="60" y="143"/>
                    <a:pt x="49" y="123"/>
                    <a:pt x="52" y="99"/>
                  </a:cubicBezTo>
                  <a:cubicBezTo>
                    <a:pt x="56" y="75"/>
                    <a:pt x="81" y="14"/>
                    <a:pt x="79" y="7"/>
                  </a:cubicBezTo>
                  <a:cubicBezTo>
                    <a:pt x="77" y="0"/>
                    <a:pt x="53" y="50"/>
                    <a:pt x="40" y="56"/>
                  </a:cubicBezTo>
                  <a:cubicBezTo>
                    <a:pt x="27" y="62"/>
                    <a:pt x="9" y="44"/>
                    <a:pt x="1" y="4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92697" r:id="rId1"/>
    <p:sldLayoutId id="2147492651" r:id="rId2"/>
    <p:sldLayoutId id="2147492652" r:id="rId3"/>
    <p:sldLayoutId id="2147492653" r:id="rId4"/>
    <p:sldLayoutId id="2147492654" r:id="rId5"/>
    <p:sldLayoutId id="2147492655" r:id="rId6"/>
    <p:sldLayoutId id="2147492656" r:id="rId7"/>
    <p:sldLayoutId id="2147492657" r:id="rId8"/>
    <p:sldLayoutId id="2147492658" r:id="rId9"/>
    <p:sldLayoutId id="2147492659" r:id="rId10"/>
    <p:sldLayoutId id="2147492660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anose="05000000000000000000" pitchFamily="2" charset="2"/>
        <a:buChar char="v"/>
        <a:defRPr sz="2800" b="1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§"/>
        <a:defRPr sz="2400">
          <a:solidFill>
            <a:schemeClr val="tx1"/>
          </a:solidFill>
          <a:latin typeface="Arial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•"/>
        <a:defRPr sz="2200">
          <a:solidFill>
            <a:schemeClr val="tx1"/>
          </a:solidFill>
          <a:latin typeface="Arial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pitchFamily="34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pitchFamily="34" charset="0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pitchFamily="34" charset="0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pitchFamily="34" charset="0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pitchFamily="34" charset="0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266" name="Group 2"/>
          <p:cNvGrpSpPr>
            <a:grpSpLocks/>
          </p:cNvGrpSpPr>
          <p:nvPr/>
        </p:nvGrpSpPr>
        <p:grpSpPr bwMode="auto">
          <a:xfrm>
            <a:off x="0" y="0"/>
            <a:ext cx="9142413" cy="6856413"/>
            <a:chOff x="0" y="0"/>
            <a:chExt cx="5759" cy="4319"/>
          </a:xfrm>
        </p:grpSpPr>
        <p:sp>
          <p:nvSpPr>
            <p:cNvPr id="16389" name="Rectangle 3" descr="Narrow vertical"/>
            <p:cNvSpPr>
              <a:spLocks noChangeArrowheads="1"/>
            </p:cNvSpPr>
            <p:nvPr/>
          </p:nvSpPr>
          <p:spPr bwMode="auto">
            <a:xfrm>
              <a:off x="288" y="48"/>
              <a:ext cx="5184" cy="240"/>
            </a:xfrm>
            <a:prstGeom prst="rect">
              <a:avLst/>
            </a:prstGeom>
            <a:pattFill prst="narVert">
              <a:fgClr>
                <a:schemeClr val="folHlink"/>
              </a:fgClr>
              <a:bgClr>
                <a:schemeClr val="bg1"/>
              </a:bgClr>
            </a:patt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>
                <a:spcBef>
                  <a:spcPct val="50000"/>
                </a:spcBef>
                <a:defRPr/>
              </a:pPr>
              <a:endParaRPr kumimoji="1" lang="th-TH" sz="2400" b="0" smtClean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6390" name="Rectangle 4" descr="Narrow horizontal"/>
            <p:cNvSpPr>
              <a:spLocks noChangeArrowheads="1"/>
            </p:cNvSpPr>
            <p:nvPr/>
          </p:nvSpPr>
          <p:spPr bwMode="auto">
            <a:xfrm>
              <a:off x="48" y="288"/>
              <a:ext cx="240" cy="3744"/>
            </a:xfrm>
            <a:prstGeom prst="rect">
              <a:avLst/>
            </a:prstGeom>
            <a:pattFill prst="narHorz">
              <a:fgClr>
                <a:schemeClr val="folHlink"/>
              </a:fgClr>
              <a:bgClr>
                <a:schemeClr val="bg1"/>
              </a:bgClr>
            </a:patt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>
                <a:spcBef>
                  <a:spcPct val="50000"/>
                </a:spcBef>
                <a:defRPr/>
              </a:pPr>
              <a:endParaRPr kumimoji="1" lang="th-TH" sz="2400" b="0" smtClean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6391" name="Rectangle 5" descr="Narrow vertical"/>
            <p:cNvSpPr>
              <a:spLocks noChangeArrowheads="1"/>
            </p:cNvSpPr>
            <p:nvPr/>
          </p:nvSpPr>
          <p:spPr bwMode="auto">
            <a:xfrm>
              <a:off x="288" y="4032"/>
              <a:ext cx="5184" cy="240"/>
            </a:xfrm>
            <a:prstGeom prst="rect">
              <a:avLst/>
            </a:prstGeom>
            <a:pattFill prst="narVert">
              <a:fgClr>
                <a:schemeClr val="folHlink"/>
              </a:fgClr>
              <a:bgClr>
                <a:schemeClr val="bg1"/>
              </a:bgClr>
            </a:patt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>
                <a:spcBef>
                  <a:spcPct val="50000"/>
                </a:spcBef>
                <a:defRPr/>
              </a:pPr>
              <a:endParaRPr kumimoji="1" lang="th-TH" sz="2400" b="0" smtClean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6392" name="Rectangle 6" descr="Narrow horizontal"/>
            <p:cNvSpPr>
              <a:spLocks noChangeArrowheads="1"/>
            </p:cNvSpPr>
            <p:nvPr/>
          </p:nvSpPr>
          <p:spPr bwMode="auto">
            <a:xfrm>
              <a:off x="5472" y="288"/>
              <a:ext cx="240" cy="3744"/>
            </a:xfrm>
            <a:prstGeom prst="rect">
              <a:avLst/>
            </a:prstGeom>
            <a:pattFill prst="narHorz">
              <a:fgClr>
                <a:schemeClr val="folHlink"/>
              </a:fgClr>
              <a:bgClr>
                <a:schemeClr val="bg1"/>
              </a:bgClr>
            </a:patt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>
                <a:spcBef>
                  <a:spcPct val="50000"/>
                </a:spcBef>
                <a:defRPr/>
              </a:pPr>
              <a:endParaRPr kumimoji="1" lang="th-TH" sz="2400" b="0" smtClean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6393" name="Rectangle 7"/>
            <p:cNvSpPr>
              <a:spLocks noChangeArrowheads="1"/>
            </p:cNvSpPr>
            <p:nvPr/>
          </p:nvSpPr>
          <p:spPr bwMode="auto">
            <a:xfrm>
              <a:off x="288" y="288"/>
              <a:ext cx="5184" cy="3744"/>
            </a:xfrm>
            <a:prstGeom prst="rect">
              <a:avLst/>
            </a:prstGeom>
            <a:noFill/>
            <a:ln w="57150" cap="sq" cmpd="tri">
              <a:solidFill>
                <a:schemeClr val="bg2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>
                <a:spcBef>
                  <a:spcPct val="50000"/>
                </a:spcBef>
                <a:defRPr/>
              </a:pPr>
              <a:endParaRPr kumimoji="1" lang="th-TH" sz="2400" b="0" smtClean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6394" name="Rectangle 8"/>
            <p:cNvSpPr>
              <a:spLocks noChangeArrowheads="1"/>
            </p:cNvSpPr>
            <p:nvPr/>
          </p:nvSpPr>
          <p:spPr bwMode="auto">
            <a:xfrm>
              <a:off x="48" y="48"/>
              <a:ext cx="5664" cy="4224"/>
            </a:xfrm>
            <a:prstGeom prst="rect">
              <a:avLst/>
            </a:prstGeom>
            <a:noFill/>
            <a:ln w="12700" cap="sq">
              <a:solidFill>
                <a:schemeClr val="bg2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>
                <a:spcBef>
                  <a:spcPct val="50000"/>
                </a:spcBef>
                <a:defRPr/>
              </a:pPr>
              <a:endParaRPr kumimoji="1" lang="th-TH" sz="2400" b="0" smtClean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grpSp>
          <p:nvGrpSpPr>
            <p:cNvPr id="11275" name="Group 9"/>
            <p:cNvGrpSpPr>
              <a:grpSpLocks/>
            </p:cNvGrpSpPr>
            <p:nvPr/>
          </p:nvGrpSpPr>
          <p:grpSpPr bwMode="auto">
            <a:xfrm>
              <a:off x="0" y="0"/>
              <a:ext cx="384" cy="384"/>
              <a:chOff x="0" y="0"/>
              <a:chExt cx="384" cy="384"/>
            </a:xfrm>
          </p:grpSpPr>
          <p:sp>
            <p:nvSpPr>
              <p:cNvPr id="16405" name="Rectangle 10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84" cy="384"/>
              </a:xfrm>
              <a:prstGeom prst="rect">
                <a:avLst/>
              </a:prstGeom>
              <a:solidFill>
                <a:schemeClr val="bg1"/>
              </a:solidFill>
              <a:ln w="57150" cap="sq" cmpd="tri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1pPr>
                <a:lvl2pPr marL="742950" indent="-285750"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2pPr>
                <a:lvl3pPr marL="1143000" indent="-228600"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3pPr>
                <a:lvl4pPr marL="1600200" indent="-228600"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4pPr>
                <a:lvl5pPr marL="2057400" indent="-228600"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9pPr>
              </a:lstStyle>
              <a:p>
                <a:pPr eaLnBrk="1" hangingPunct="1">
                  <a:defRPr/>
                </a:pPr>
                <a:endParaRPr lang="th-TH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46443" name="Oval 11"/>
              <p:cNvSpPr>
                <a:spLocks noChangeArrowheads="1"/>
              </p:cNvSpPr>
              <p:nvPr/>
            </p:nvSpPr>
            <p:spPr bwMode="auto">
              <a:xfrm>
                <a:off x="101" y="101"/>
                <a:ext cx="182" cy="182"/>
              </a:xfrm>
              <a:prstGeom prst="ellipse">
                <a:avLst/>
              </a:pr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46275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eaLnBrk="1" hangingPunct="1">
                  <a:defRPr/>
                </a:pPr>
                <a:endParaRPr lang="th-TH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11276" name="Group 12"/>
            <p:cNvGrpSpPr>
              <a:grpSpLocks/>
            </p:cNvGrpSpPr>
            <p:nvPr/>
          </p:nvGrpSpPr>
          <p:grpSpPr bwMode="auto">
            <a:xfrm>
              <a:off x="0" y="3935"/>
              <a:ext cx="384" cy="384"/>
              <a:chOff x="0" y="3935"/>
              <a:chExt cx="384" cy="384"/>
            </a:xfrm>
          </p:grpSpPr>
          <p:sp>
            <p:nvSpPr>
              <p:cNvPr id="16403" name="Rectangle 13"/>
              <p:cNvSpPr>
                <a:spLocks noChangeArrowheads="1"/>
              </p:cNvSpPr>
              <p:nvPr/>
            </p:nvSpPr>
            <p:spPr bwMode="auto">
              <a:xfrm>
                <a:off x="0" y="3935"/>
                <a:ext cx="384" cy="384"/>
              </a:xfrm>
              <a:prstGeom prst="rect">
                <a:avLst/>
              </a:prstGeom>
              <a:solidFill>
                <a:schemeClr val="bg1"/>
              </a:solidFill>
              <a:ln w="57150" cap="sq" cmpd="tri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1pPr>
                <a:lvl2pPr marL="742950" indent="-285750"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2pPr>
                <a:lvl3pPr marL="1143000" indent="-228600"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3pPr>
                <a:lvl4pPr marL="1600200" indent="-228600"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4pPr>
                <a:lvl5pPr marL="2057400" indent="-228600"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9pPr>
              </a:lstStyle>
              <a:p>
                <a:pPr eaLnBrk="1" hangingPunct="1">
                  <a:defRPr/>
                </a:pPr>
                <a:endParaRPr lang="th-TH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46446" name="Oval 14"/>
              <p:cNvSpPr>
                <a:spLocks noChangeArrowheads="1"/>
              </p:cNvSpPr>
              <p:nvPr/>
            </p:nvSpPr>
            <p:spPr bwMode="auto">
              <a:xfrm>
                <a:off x="101" y="4036"/>
                <a:ext cx="182" cy="182"/>
              </a:xfrm>
              <a:prstGeom prst="ellipse">
                <a:avLst/>
              </a:pr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46275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eaLnBrk="1" hangingPunct="1">
                  <a:defRPr/>
                </a:pPr>
                <a:endParaRPr lang="th-TH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11277" name="Group 15"/>
            <p:cNvGrpSpPr>
              <a:grpSpLocks/>
            </p:cNvGrpSpPr>
            <p:nvPr/>
          </p:nvGrpSpPr>
          <p:grpSpPr bwMode="auto">
            <a:xfrm>
              <a:off x="5375" y="3935"/>
              <a:ext cx="384" cy="384"/>
              <a:chOff x="5375" y="3935"/>
              <a:chExt cx="384" cy="384"/>
            </a:xfrm>
          </p:grpSpPr>
          <p:sp>
            <p:nvSpPr>
              <p:cNvPr id="16401" name="Rectangle 16"/>
              <p:cNvSpPr>
                <a:spLocks noChangeArrowheads="1"/>
              </p:cNvSpPr>
              <p:nvPr/>
            </p:nvSpPr>
            <p:spPr bwMode="auto">
              <a:xfrm>
                <a:off x="5375" y="3935"/>
                <a:ext cx="384" cy="384"/>
              </a:xfrm>
              <a:prstGeom prst="rect">
                <a:avLst/>
              </a:prstGeom>
              <a:solidFill>
                <a:schemeClr val="bg1"/>
              </a:solidFill>
              <a:ln w="57150" cap="sq" cmpd="tri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1pPr>
                <a:lvl2pPr marL="742950" indent="-285750"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2pPr>
                <a:lvl3pPr marL="1143000" indent="-228600"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3pPr>
                <a:lvl4pPr marL="1600200" indent="-228600"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4pPr>
                <a:lvl5pPr marL="2057400" indent="-228600"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9pPr>
              </a:lstStyle>
              <a:p>
                <a:pPr eaLnBrk="1" hangingPunct="1">
                  <a:defRPr/>
                </a:pPr>
                <a:endParaRPr lang="th-TH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46449" name="Oval 17"/>
              <p:cNvSpPr>
                <a:spLocks noChangeArrowheads="1"/>
              </p:cNvSpPr>
              <p:nvPr/>
            </p:nvSpPr>
            <p:spPr bwMode="auto">
              <a:xfrm>
                <a:off x="5476" y="4036"/>
                <a:ext cx="182" cy="182"/>
              </a:xfrm>
              <a:prstGeom prst="ellipse">
                <a:avLst/>
              </a:pr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46275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eaLnBrk="1" hangingPunct="1">
                  <a:defRPr/>
                </a:pPr>
                <a:endParaRPr lang="th-TH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11278" name="Group 18"/>
            <p:cNvGrpSpPr>
              <a:grpSpLocks/>
            </p:cNvGrpSpPr>
            <p:nvPr/>
          </p:nvGrpSpPr>
          <p:grpSpPr bwMode="auto">
            <a:xfrm>
              <a:off x="5375" y="0"/>
              <a:ext cx="384" cy="384"/>
              <a:chOff x="5375" y="0"/>
              <a:chExt cx="384" cy="384"/>
            </a:xfrm>
          </p:grpSpPr>
          <p:sp>
            <p:nvSpPr>
              <p:cNvPr id="16399" name="Rectangle 19"/>
              <p:cNvSpPr>
                <a:spLocks noChangeArrowheads="1"/>
              </p:cNvSpPr>
              <p:nvPr/>
            </p:nvSpPr>
            <p:spPr bwMode="auto">
              <a:xfrm>
                <a:off x="5375" y="0"/>
                <a:ext cx="384" cy="384"/>
              </a:xfrm>
              <a:prstGeom prst="rect">
                <a:avLst/>
              </a:prstGeom>
              <a:solidFill>
                <a:schemeClr val="bg1"/>
              </a:solidFill>
              <a:ln w="57150" cap="sq" cmpd="tri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1pPr>
                <a:lvl2pPr marL="742950" indent="-285750"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2pPr>
                <a:lvl3pPr marL="1143000" indent="-228600"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3pPr>
                <a:lvl4pPr marL="1600200" indent="-228600"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4pPr>
                <a:lvl5pPr marL="2057400" indent="-228600"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9pPr>
              </a:lstStyle>
              <a:p>
                <a:pPr eaLnBrk="1" hangingPunct="1">
                  <a:defRPr/>
                </a:pPr>
                <a:endParaRPr lang="th-TH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46452" name="Oval 20"/>
              <p:cNvSpPr>
                <a:spLocks noChangeArrowheads="1"/>
              </p:cNvSpPr>
              <p:nvPr/>
            </p:nvSpPr>
            <p:spPr bwMode="auto">
              <a:xfrm>
                <a:off x="5476" y="101"/>
                <a:ext cx="182" cy="182"/>
              </a:xfrm>
              <a:prstGeom prst="ellipse">
                <a:avLst/>
              </a:pr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46275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eaLnBrk="1" hangingPunct="1">
                  <a:defRPr/>
                </a:pPr>
                <a:endParaRPr lang="th-TH">
                  <a:solidFill>
                    <a:srgbClr val="000000"/>
                  </a:solidFill>
                </a:endParaRPr>
              </a:p>
            </p:txBody>
          </p:sp>
        </p:grpSp>
      </p:grpSp>
      <p:sp>
        <p:nvSpPr>
          <p:cNvPr id="11267" name="Rectangle 21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คลิกเพื่อแก้ไขลักษณะต้นแบบชื่อเรื่อง</a:t>
            </a:r>
          </a:p>
        </p:txBody>
      </p:sp>
      <p:sp>
        <p:nvSpPr>
          <p:cNvPr id="11268" name="Rectangle 2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คลิกเพื่อแก้ไขลักษณะต้นแบบข้อความ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2661" r:id="rId1"/>
    <p:sldLayoutId id="2147492662" r:id="rId2"/>
    <p:sldLayoutId id="2147492663" r:id="rId3"/>
    <p:sldLayoutId id="2147492664" r:id="rId4"/>
    <p:sldLayoutId id="2147492665" r:id="rId5"/>
    <p:sldLayoutId id="2147492666" r:id="rId6"/>
    <p:sldLayoutId id="2147492667" r:id="rId7"/>
    <p:sldLayoutId id="2147492668" r:id="rId8"/>
    <p:sldLayoutId id="2147492669" r:id="rId9"/>
    <p:sldLayoutId id="2147492670" r:id="rId10"/>
    <p:sldLayoutId id="2147492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 Narrow" pitchFamily="34" charset="0"/>
          <a:cs typeface="Angsana New" pitchFamily="18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 Narrow" pitchFamily="34" charset="0"/>
          <a:cs typeface="Angsana New" pitchFamily="18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 Narrow" pitchFamily="34" charset="0"/>
          <a:cs typeface="Angsana New" pitchFamily="18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 Narrow" pitchFamily="34" charset="0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 Narrow" pitchFamily="34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 Narrow" pitchFamily="34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 Narrow" pitchFamily="34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 Narrow" pitchFamily="34" charset="0"/>
          <a:cs typeface="Angsana New" pitchFamily="18" charset="-34"/>
        </a:defRPr>
      </a:lvl9pPr>
    </p:titleStyle>
    <p:bodyStyle>
      <a:lvl1pPr marL="342900" indent="-342900" algn="ctr" rtl="0" eaLnBrk="0" fontAlgn="base" hangingPunct="0">
        <a:spcBef>
          <a:spcPct val="20000"/>
        </a:spcBef>
        <a:spcAft>
          <a:spcPct val="0"/>
        </a:spcAft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2"/>
            </a:gs>
            <a:gs pos="50000">
              <a:schemeClr val="bg1"/>
            </a:gs>
            <a:gs pos="100000">
              <a:schemeClr val="bg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290" name="Group 2"/>
          <p:cNvGrpSpPr>
            <a:grpSpLocks/>
          </p:cNvGrpSpPr>
          <p:nvPr/>
        </p:nvGrpSpPr>
        <p:grpSpPr bwMode="auto">
          <a:xfrm>
            <a:off x="3800475" y="1789113"/>
            <a:ext cx="5340350" cy="5056187"/>
            <a:chOff x="2394" y="1127"/>
            <a:chExt cx="3364" cy="3185"/>
          </a:xfrm>
        </p:grpSpPr>
        <p:sp>
          <p:nvSpPr>
            <p:cNvPr id="188419" name="Rectangle 3"/>
            <p:cNvSpPr>
              <a:spLocks noChangeArrowheads="1"/>
            </p:cNvSpPr>
            <p:nvPr userDrawn="1"/>
          </p:nvSpPr>
          <p:spPr bwMode="ltGray">
            <a:xfrm>
              <a:off x="4230" y="1365"/>
              <a:ext cx="197" cy="102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188420" name="Oval 4"/>
            <p:cNvSpPr>
              <a:spLocks noChangeArrowheads="1"/>
            </p:cNvSpPr>
            <p:nvPr userDrawn="1"/>
          </p:nvSpPr>
          <p:spPr bwMode="ltGray">
            <a:xfrm>
              <a:off x="4299" y="1185"/>
              <a:ext cx="47" cy="47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188421" name="Rectangle 5"/>
            <p:cNvSpPr>
              <a:spLocks noChangeArrowheads="1"/>
            </p:cNvSpPr>
            <p:nvPr userDrawn="1"/>
          </p:nvSpPr>
          <p:spPr bwMode="ltGray">
            <a:xfrm rot="995337">
              <a:off x="5205" y="1495"/>
              <a:ext cx="6" cy="20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188422" name="Freeform 6"/>
            <p:cNvSpPr>
              <a:spLocks noEditPoints="1"/>
            </p:cNvSpPr>
            <p:nvPr userDrawn="1"/>
          </p:nvSpPr>
          <p:spPr bwMode="ltGray">
            <a:xfrm>
              <a:off x="4871" y="3508"/>
              <a:ext cx="66" cy="96"/>
            </a:xfrm>
            <a:custGeom>
              <a:avLst/>
              <a:gdLst>
                <a:gd name="T0" fmla="*/ 18 w 66"/>
                <a:gd name="T1" fmla="*/ 96 h 96"/>
                <a:gd name="T2" fmla="*/ 42 w 66"/>
                <a:gd name="T3" fmla="*/ 78 h 96"/>
                <a:gd name="T4" fmla="*/ 60 w 66"/>
                <a:gd name="T5" fmla="*/ 60 h 96"/>
                <a:gd name="T6" fmla="*/ 66 w 66"/>
                <a:gd name="T7" fmla="*/ 36 h 96"/>
                <a:gd name="T8" fmla="*/ 60 w 66"/>
                <a:gd name="T9" fmla="*/ 12 h 96"/>
                <a:gd name="T10" fmla="*/ 36 w 66"/>
                <a:gd name="T11" fmla="*/ 0 h 96"/>
                <a:gd name="T12" fmla="*/ 24 w 66"/>
                <a:gd name="T13" fmla="*/ 6 h 96"/>
                <a:gd name="T14" fmla="*/ 12 w 66"/>
                <a:gd name="T15" fmla="*/ 12 h 96"/>
                <a:gd name="T16" fmla="*/ 0 w 66"/>
                <a:gd name="T17" fmla="*/ 36 h 96"/>
                <a:gd name="T18" fmla="*/ 0 w 66"/>
                <a:gd name="T19" fmla="*/ 60 h 96"/>
                <a:gd name="T20" fmla="*/ 12 w 66"/>
                <a:gd name="T21" fmla="*/ 84 h 96"/>
                <a:gd name="T22" fmla="*/ 18 w 66"/>
                <a:gd name="T23" fmla="*/ 96 h 96"/>
                <a:gd name="T24" fmla="*/ 18 w 66"/>
                <a:gd name="T25" fmla="*/ 96 h 96"/>
                <a:gd name="T26" fmla="*/ 42 w 66"/>
                <a:gd name="T27" fmla="*/ 18 h 96"/>
                <a:gd name="T28" fmla="*/ 54 w 66"/>
                <a:gd name="T29" fmla="*/ 24 h 96"/>
                <a:gd name="T30" fmla="*/ 60 w 66"/>
                <a:gd name="T31" fmla="*/ 36 h 96"/>
                <a:gd name="T32" fmla="*/ 60 w 66"/>
                <a:gd name="T33" fmla="*/ 48 h 96"/>
                <a:gd name="T34" fmla="*/ 54 w 66"/>
                <a:gd name="T35" fmla="*/ 54 h 96"/>
                <a:gd name="T36" fmla="*/ 36 w 66"/>
                <a:gd name="T37" fmla="*/ 72 h 96"/>
                <a:gd name="T38" fmla="*/ 24 w 66"/>
                <a:gd name="T39" fmla="*/ 78 h 96"/>
                <a:gd name="T40" fmla="*/ 24 w 66"/>
                <a:gd name="T41" fmla="*/ 78 h 96"/>
                <a:gd name="T42" fmla="*/ 12 w 66"/>
                <a:gd name="T43" fmla="*/ 48 h 96"/>
                <a:gd name="T44" fmla="*/ 18 w 66"/>
                <a:gd name="T45" fmla="*/ 24 h 96"/>
                <a:gd name="T46" fmla="*/ 30 w 66"/>
                <a:gd name="T47" fmla="*/ 18 h 96"/>
                <a:gd name="T48" fmla="*/ 42 w 66"/>
                <a:gd name="T49" fmla="*/ 18 h 96"/>
                <a:gd name="T50" fmla="*/ 42 w 66"/>
                <a:gd name="T51" fmla="*/ 18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66" h="96">
                  <a:moveTo>
                    <a:pt x="18" y="96"/>
                  </a:moveTo>
                  <a:lnTo>
                    <a:pt x="42" y="78"/>
                  </a:lnTo>
                  <a:lnTo>
                    <a:pt x="60" y="60"/>
                  </a:lnTo>
                  <a:lnTo>
                    <a:pt x="66" y="36"/>
                  </a:lnTo>
                  <a:lnTo>
                    <a:pt x="60" y="12"/>
                  </a:lnTo>
                  <a:lnTo>
                    <a:pt x="36" y="0"/>
                  </a:lnTo>
                  <a:lnTo>
                    <a:pt x="24" y="6"/>
                  </a:lnTo>
                  <a:lnTo>
                    <a:pt x="12" y="12"/>
                  </a:lnTo>
                  <a:lnTo>
                    <a:pt x="0" y="36"/>
                  </a:lnTo>
                  <a:lnTo>
                    <a:pt x="0" y="60"/>
                  </a:lnTo>
                  <a:lnTo>
                    <a:pt x="12" y="84"/>
                  </a:lnTo>
                  <a:lnTo>
                    <a:pt x="18" y="96"/>
                  </a:lnTo>
                  <a:lnTo>
                    <a:pt x="18" y="96"/>
                  </a:lnTo>
                  <a:close/>
                  <a:moveTo>
                    <a:pt x="42" y="18"/>
                  </a:moveTo>
                  <a:lnTo>
                    <a:pt x="54" y="24"/>
                  </a:lnTo>
                  <a:lnTo>
                    <a:pt x="60" y="36"/>
                  </a:lnTo>
                  <a:lnTo>
                    <a:pt x="60" y="48"/>
                  </a:lnTo>
                  <a:lnTo>
                    <a:pt x="54" y="54"/>
                  </a:lnTo>
                  <a:lnTo>
                    <a:pt x="36" y="72"/>
                  </a:lnTo>
                  <a:lnTo>
                    <a:pt x="24" y="78"/>
                  </a:lnTo>
                  <a:lnTo>
                    <a:pt x="24" y="78"/>
                  </a:lnTo>
                  <a:lnTo>
                    <a:pt x="12" y="48"/>
                  </a:lnTo>
                  <a:lnTo>
                    <a:pt x="18" y="24"/>
                  </a:lnTo>
                  <a:lnTo>
                    <a:pt x="30" y="18"/>
                  </a:lnTo>
                  <a:lnTo>
                    <a:pt x="42" y="18"/>
                  </a:lnTo>
                  <a:lnTo>
                    <a:pt x="42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188423" name="Rectangle 7"/>
            <p:cNvSpPr>
              <a:spLocks noChangeArrowheads="1"/>
            </p:cNvSpPr>
            <p:nvPr userDrawn="1"/>
          </p:nvSpPr>
          <p:spPr bwMode="ltGray">
            <a:xfrm rot="91736">
              <a:off x="5487" y="1535"/>
              <a:ext cx="6" cy="1998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188424" name="Rectangle 8"/>
            <p:cNvSpPr>
              <a:spLocks noChangeArrowheads="1"/>
            </p:cNvSpPr>
            <p:nvPr userDrawn="1"/>
          </p:nvSpPr>
          <p:spPr bwMode="ltGray">
            <a:xfrm rot="-926223">
              <a:off x="5640" y="1521"/>
              <a:ext cx="6" cy="881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188425" name="Rectangle 9"/>
            <p:cNvSpPr>
              <a:spLocks noChangeArrowheads="1"/>
            </p:cNvSpPr>
            <p:nvPr userDrawn="1"/>
          </p:nvSpPr>
          <p:spPr bwMode="ltGray">
            <a:xfrm rot="-1140313">
              <a:off x="3444" y="1816"/>
              <a:ext cx="6" cy="203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188426" name="Rectangle 10"/>
            <p:cNvSpPr>
              <a:spLocks noChangeArrowheads="1"/>
            </p:cNvSpPr>
            <p:nvPr userDrawn="1"/>
          </p:nvSpPr>
          <p:spPr bwMode="ltGray">
            <a:xfrm rot="1114412">
              <a:off x="2757" y="1821"/>
              <a:ext cx="6" cy="2119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188427" name="Rectangle 11"/>
            <p:cNvSpPr>
              <a:spLocks noChangeArrowheads="1"/>
            </p:cNvSpPr>
            <p:nvPr userDrawn="1"/>
          </p:nvSpPr>
          <p:spPr bwMode="ltGray">
            <a:xfrm rot="254676">
              <a:off x="3035" y="1870"/>
              <a:ext cx="6" cy="1906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188428" name="Freeform 12"/>
            <p:cNvSpPr>
              <a:spLocks/>
            </p:cNvSpPr>
            <p:nvPr userDrawn="1"/>
          </p:nvSpPr>
          <p:spPr bwMode="ltGray">
            <a:xfrm>
              <a:off x="4007" y="3021"/>
              <a:ext cx="623" cy="156"/>
            </a:xfrm>
            <a:custGeom>
              <a:avLst/>
              <a:gdLst>
                <a:gd name="T0" fmla="*/ 6 w 623"/>
                <a:gd name="T1" fmla="*/ 18 h 156"/>
                <a:gd name="T2" fmla="*/ 162 w 623"/>
                <a:gd name="T3" fmla="*/ 36 h 156"/>
                <a:gd name="T4" fmla="*/ 251 w 623"/>
                <a:gd name="T5" fmla="*/ 36 h 156"/>
                <a:gd name="T6" fmla="*/ 354 w 623"/>
                <a:gd name="T7" fmla="*/ 30 h 156"/>
                <a:gd name="T8" fmla="*/ 473 w 623"/>
                <a:gd name="T9" fmla="*/ 18 h 156"/>
                <a:gd name="T10" fmla="*/ 611 w 623"/>
                <a:gd name="T11" fmla="*/ 0 h 156"/>
                <a:gd name="T12" fmla="*/ 623 w 623"/>
                <a:gd name="T13" fmla="*/ 114 h 156"/>
                <a:gd name="T14" fmla="*/ 497 w 623"/>
                <a:gd name="T15" fmla="*/ 138 h 156"/>
                <a:gd name="T16" fmla="*/ 414 w 623"/>
                <a:gd name="T17" fmla="*/ 150 h 156"/>
                <a:gd name="T18" fmla="*/ 318 w 623"/>
                <a:gd name="T19" fmla="*/ 156 h 156"/>
                <a:gd name="T20" fmla="*/ 215 w 623"/>
                <a:gd name="T21" fmla="*/ 156 h 156"/>
                <a:gd name="T22" fmla="*/ 108 w 623"/>
                <a:gd name="T23" fmla="*/ 150 h 156"/>
                <a:gd name="T24" fmla="*/ 0 w 623"/>
                <a:gd name="T25" fmla="*/ 132 h 156"/>
                <a:gd name="T26" fmla="*/ 6 w 623"/>
                <a:gd name="T27" fmla="*/ 18 h 156"/>
                <a:gd name="T28" fmla="*/ 6 w 623"/>
                <a:gd name="T29" fmla="*/ 18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23" h="156">
                  <a:moveTo>
                    <a:pt x="6" y="18"/>
                  </a:moveTo>
                  <a:lnTo>
                    <a:pt x="162" y="36"/>
                  </a:lnTo>
                  <a:lnTo>
                    <a:pt x="251" y="36"/>
                  </a:lnTo>
                  <a:lnTo>
                    <a:pt x="354" y="30"/>
                  </a:lnTo>
                  <a:lnTo>
                    <a:pt x="473" y="18"/>
                  </a:lnTo>
                  <a:lnTo>
                    <a:pt x="611" y="0"/>
                  </a:lnTo>
                  <a:lnTo>
                    <a:pt x="623" y="114"/>
                  </a:lnTo>
                  <a:lnTo>
                    <a:pt x="497" y="138"/>
                  </a:lnTo>
                  <a:lnTo>
                    <a:pt x="414" y="150"/>
                  </a:lnTo>
                  <a:lnTo>
                    <a:pt x="318" y="156"/>
                  </a:lnTo>
                  <a:lnTo>
                    <a:pt x="215" y="156"/>
                  </a:lnTo>
                  <a:lnTo>
                    <a:pt x="108" y="150"/>
                  </a:lnTo>
                  <a:lnTo>
                    <a:pt x="0" y="132"/>
                  </a:lnTo>
                  <a:lnTo>
                    <a:pt x="6" y="18"/>
                  </a:lnTo>
                  <a:lnTo>
                    <a:pt x="6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188429" name="Freeform 13"/>
            <p:cNvSpPr>
              <a:spLocks/>
            </p:cNvSpPr>
            <p:nvPr userDrawn="1"/>
          </p:nvSpPr>
          <p:spPr bwMode="ltGray">
            <a:xfrm>
              <a:off x="4762" y="3591"/>
              <a:ext cx="996" cy="126"/>
            </a:xfrm>
            <a:custGeom>
              <a:avLst/>
              <a:gdLst>
                <a:gd name="T0" fmla="*/ 754 w 993"/>
                <a:gd name="T1" fmla="*/ 6 h 126"/>
                <a:gd name="T2" fmla="*/ 652 w 993"/>
                <a:gd name="T3" fmla="*/ 6 h 126"/>
                <a:gd name="T4" fmla="*/ 563 w 993"/>
                <a:gd name="T5" fmla="*/ 6 h 126"/>
                <a:gd name="T6" fmla="*/ 479 w 993"/>
                <a:gd name="T7" fmla="*/ 6 h 126"/>
                <a:gd name="T8" fmla="*/ 401 w 993"/>
                <a:gd name="T9" fmla="*/ 6 h 126"/>
                <a:gd name="T10" fmla="*/ 335 w 993"/>
                <a:gd name="T11" fmla="*/ 0 h 126"/>
                <a:gd name="T12" fmla="*/ 276 w 993"/>
                <a:gd name="T13" fmla="*/ 0 h 126"/>
                <a:gd name="T14" fmla="*/ 222 w 993"/>
                <a:gd name="T15" fmla="*/ 0 h 126"/>
                <a:gd name="T16" fmla="*/ 180 w 993"/>
                <a:gd name="T17" fmla="*/ 6 h 126"/>
                <a:gd name="T18" fmla="*/ 138 w 993"/>
                <a:gd name="T19" fmla="*/ 6 h 126"/>
                <a:gd name="T20" fmla="*/ 108 w 993"/>
                <a:gd name="T21" fmla="*/ 6 h 126"/>
                <a:gd name="T22" fmla="*/ 54 w 993"/>
                <a:gd name="T23" fmla="*/ 6 h 126"/>
                <a:gd name="T24" fmla="*/ 24 w 993"/>
                <a:gd name="T25" fmla="*/ 12 h 126"/>
                <a:gd name="T26" fmla="*/ 6 w 993"/>
                <a:gd name="T27" fmla="*/ 18 h 126"/>
                <a:gd name="T28" fmla="*/ 0 w 993"/>
                <a:gd name="T29" fmla="*/ 24 h 126"/>
                <a:gd name="T30" fmla="*/ 12 w 993"/>
                <a:gd name="T31" fmla="*/ 42 h 126"/>
                <a:gd name="T32" fmla="*/ 18 w 993"/>
                <a:gd name="T33" fmla="*/ 48 h 126"/>
                <a:gd name="T34" fmla="*/ 30 w 993"/>
                <a:gd name="T35" fmla="*/ 54 h 126"/>
                <a:gd name="T36" fmla="*/ 60 w 993"/>
                <a:gd name="T37" fmla="*/ 60 h 126"/>
                <a:gd name="T38" fmla="*/ 90 w 993"/>
                <a:gd name="T39" fmla="*/ 72 h 126"/>
                <a:gd name="T40" fmla="*/ 144 w 993"/>
                <a:gd name="T41" fmla="*/ 84 h 126"/>
                <a:gd name="T42" fmla="*/ 210 w 993"/>
                <a:gd name="T43" fmla="*/ 90 h 126"/>
                <a:gd name="T44" fmla="*/ 293 w 993"/>
                <a:gd name="T45" fmla="*/ 102 h 126"/>
                <a:gd name="T46" fmla="*/ 389 w 993"/>
                <a:gd name="T47" fmla="*/ 108 h 126"/>
                <a:gd name="T48" fmla="*/ 503 w 993"/>
                <a:gd name="T49" fmla="*/ 120 h 126"/>
                <a:gd name="T50" fmla="*/ 622 w 993"/>
                <a:gd name="T51" fmla="*/ 120 h 126"/>
                <a:gd name="T52" fmla="*/ 754 w 993"/>
                <a:gd name="T53" fmla="*/ 126 h 126"/>
                <a:gd name="T54" fmla="*/ 873 w 993"/>
                <a:gd name="T55" fmla="*/ 126 h 126"/>
                <a:gd name="T56" fmla="*/ 993 w 993"/>
                <a:gd name="T57" fmla="*/ 126 h 126"/>
                <a:gd name="T58" fmla="*/ 993 w 993"/>
                <a:gd name="T59" fmla="*/ 12 h 126"/>
                <a:gd name="T60" fmla="*/ 879 w 993"/>
                <a:gd name="T61" fmla="*/ 12 h 126"/>
                <a:gd name="T62" fmla="*/ 754 w 993"/>
                <a:gd name="T63" fmla="*/ 6 h 126"/>
                <a:gd name="T64" fmla="*/ 754 w 993"/>
                <a:gd name="T65" fmla="*/ 6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993" h="126">
                  <a:moveTo>
                    <a:pt x="754" y="6"/>
                  </a:moveTo>
                  <a:lnTo>
                    <a:pt x="652" y="6"/>
                  </a:lnTo>
                  <a:lnTo>
                    <a:pt x="563" y="6"/>
                  </a:lnTo>
                  <a:lnTo>
                    <a:pt x="479" y="6"/>
                  </a:lnTo>
                  <a:lnTo>
                    <a:pt x="401" y="6"/>
                  </a:lnTo>
                  <a:lnTo>
                    <a:pt x="335" y="0"/>
                  </a:lnTo>
                  <a:lnTo>
                    <a:pt x="276" y="0"/>
                  </a:lnTo>
                  <a:lnTo>
                    <a:pt x="222" y="0"/>
                  </a:lnTo>
                  <a:lnTo>
                    <a:pt x="180" y="6"/>
                  </a:lnTo>
                  <a:lnTo>
                    <a:pt x="138" y="6"/>
                  </a:lnTo>
                  <a:lnTo>
                    <a:pt x="108" y="6"/>
                  </a:lnTo>
                  <a:lnTo>
                    <a:pt x="54" y="6"/>
                  </a:lnTo>
                  <a:lnTo>
                    <a:pt x="24" y="12"/>
                  </a:lnTo>
                  <a:lnTo>
                    <a:pt x="6" y="18"/>
                  </a:lnTo>
                  <a:lnTo>
                    <a:pt x="0" y="24"/>
                  </a:lnTo>
                  <a:lnTo>
                    <a:pt x="12" y="42"/>
                  </a:lnTo>
                  <a:lnTo>
                    <a:pt x="18" y="48"/>
                  </a:lnTo>
                  <a:lnTo>
                    <a:pt x="30" y="54"/>
                  </a:lnTo>
                  <a:lnTo>
                    <a:pt x="60" y="60"/>
                  </a:lnTo>
                  <a:lnTo>
                    <a:pt x="90" y="72"/>
                  </a:lnTo>
                  <a:lnTo>
                    <a:pt x="144" y="84"/>
                  </a:lnTo>
                  <a:lnTo>
                    <a:pt x="210" y="90"/>
                  </a:lnTo>
                  <a:lnTo>
                    <a:pt x="293" y="102"/>
                  </a:lnTo>
                  <a:lnTo>
                    <a:pt x="389" y="108"/>
                  </a:lnTo>
                  <a:lnTo>
                    <a:pt x="503" y="120"/>
                  </a:lnTo>
                  <a:lnTo>
                    <a:pt x="622" y="120"/>
                  </a:lnTo>
                  <a:lnTo>
                    <a:pt x="754" y="126"/>
                  </a:lnTo>
                  <a:lnTo>
                    <a:pt x="873" y="126"/>
                  </a:lnTo>
                  <a:lnTo>
                    <a:pt x="993" y="126"/>
                  </a:lnTo>
                  <a:lnTo>
                    <a:pt x="993" y="12"/>
                  </a:lnTo>
                  <a:lnTo>
                    <a:pt x="879" y="12"/>
                  </a:lnTo>
                  <a:lnTo>
                    <a:pt x="754" y="6"/>
                  </a:lnTo>
                  <a:lnTo>
                    <a:pt x="754" y="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188430" name="Freeform 14"/>
            <p:cNvSpPr>
              <a:spLocks/>
            </p:cNvSpPr>
            <p:nvPr userDrawn="1"/>
          </p:nvSpPr>
          <p:spPr bwMode="ltGray">
            <a:xfrm>
              <a:off x="4786" y="3645"/>
              <a:ext cx="972" cy="245"/>
            </a:xfrm>
            <a:custGeom>
              <a:avLst/>
              <a:gdLst>
                <a:gd name="T0" fmla="*/ 0 w 969"/>
                <a:gd name="T1" fmla="*/ 0 h 245"/>
                <a:gd name="T2" fmla="*/ 24 w 969"/>
                <a:gd name="T3" fmla="*/ 54 h 245"/>
                <a:gd name="T4" fmla="*/ 66 w 969"/>
                <a:gd name="T5" fmla="*/ 96 h 245"/>
                <a:gd name="T6" fmla="*/ 120 w 969"/>
                <a:gd name="T7" fmla="*/ 137 h 245"/>
                <a:gd name="T8" fmla="*/ 198 w 969"/>
                <a:gd name="T9" fmla="*/ 173 h 245"/>
                <a:gd name="T10" fmla="*/ 293 w 969"/>
                <a:gd name="T11" fmla="*/ 203 h 245"/>
                <a:gd name="T12" fmla="*/ 353 w 969"/>
                <a:gd name="T13" fmla="*/ 215 h 245"/>
                <a:gd name="T14" fmla="*/ 413 w 969"/>
                <a:gd name="T15" fmla="*/ 227 h 245"/>
                <a:gd name="T16" fmla="*/ 479 w 969"/>
                <a:gd name="T17" fmla="*/ 233 h 245"/>
                <a:gd name="T18" fmla="*/ 556 w 969"/>
                <a:gd name="T19" fmla="*/ 239 h 245"/>
                <a:gd name="T20" fmla="*/ 634 w 969"/>
                <a:gd name="T21" fmla="*/ 245 h 245"/>
                <a:gd name="T22" fmla="*/ 724 w 969"/>
                <a:gd name="T23" fmla="*/ 245 h 245"/>
                <a:gd name="T24" fmla="*/ 855 w 969"/>
                <a:gd name="T25" fmla="*/ 245 h 245"/>
                <a:gd name="T26" fmla="*/ 969 w 969"/>
                <a:gd name="T27" fmla="*/ 239 h 245"/>
                <a:gd name="T28" fmla="*/ 969 w 969"/>
                <a:gd name="T29" fmla="*/ 60 h 245"/>
                <a:gd name="T30" fmla="*/ 700 w 969"/>
                <a:gd name="T31" fmla="*/ 60 h 245"/>
                <a:gd name="T32" fmla="*/ 503 w 969"/>
                <a:gd name="T33" fmla="*/ 54 h 245"/>
                <a:gd name="T34" fmla="*/ 317 w 969"/>
                <a:gd name="T35" fmla="*/ 42 h 245"/>
                <a:gd name="T36" fmla="*/ 150 w 969"/>
                <a:gd name="T37" fmla="*/ 24 h 245"/>
                <a:gd name="T38" fmla="*/ 72 w 969"/>
                <a:gd name="T39" fmla="*/ 12 h 245"/>
                <a:gd name="T40" fmla="*/ 0 w 969"/>
                <a:gd name="T41" fmla="*/ 0 h 245"/>
                <a:gd name="T42" fmla="*/ 0 w 969"/>
                <a:gd name="T43" fmla="*/ 0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969" h="245">
                  <a:moveTo>
                    <a:pt x="0" y="0"/>
                  </a:moveTo>
                  <a:lnTo>
                    <a:pt x="24" y="54"/>
                  </a:lnTo>
                  <a:lnTo>
                    <a:pt x="66" y="96"/>
                  </a:lnTo>
                  <a:lnTo>
                    <a:pt x="120" y="137"/>
                  </a:lnTo>
                  <a:lnTo>
                    <a:pt x="198" y="173"/>
                  </a:lnTo>
                  <a:lnTo>
                    <a:pt x="293" y="203"/>
                  </a:lnTo>
                  <a:lnTo>
                    <a:pt x="353" y="215"/>
                  </a:lnTo>
                  <a:lnTo>
                    <a:pt x="413" y="227"/>
                  </a:lnTo>
                  <a:lnTo>
                    <a:pt x="479" y="233"/>
                  </a:lnTo>
                  <a:lnTo>
                    <a:pt x="556" y="239"/>
                  </a:lnTo>
                  <a:lnTo>
                    <a:pt x="634" y="245"/>
                  </a:lnTo>
                  <a:lnTo>
                    <a:pt x="724" y="245"/>
                  </a:lnTo>
                  <a:lnTo>
                    <a:pt x="855" y="245"/>
                  </a:lnTo>
                  <a:lnTo>
                    <a:pt x="969" y="239"/>
                  </a:lnTo>
                  <a:lnTo>
                    <a:pt x="969" y="60"/>
                  </a:lnTo>
                  <a:lnTo>
                    <a:pt x="700" y="60"/>
                  </a:lnTo>
                  <a:lnTo>
                    <a:pt x="503" y="54"/>
                  </a:lnTo>
                  <a:lnTo>
                    <a:pt x="317" y="42"/>
                  </a:lnTo>
                  <a:lnTo>
                    <a:pt x="150" y="24"/>
                  </a:lnTo>
                  <a:lnTo>
                    <a:pt x="72" y="1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189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188431" name="Freeform 15"/>
            <p:cNvSpPr>
              <a:spLocks/>
            </p:cNvSpPr>
            <p:nvPr userDrawn="1"/>
          </p:nvSpPr>
          <p:spPr bwMode="ltGray">
            <a:xfrm>
              <a:off x="4804" y="3591"/>
              <a:ext cx="954" cy="90"/>
            </a:xfrm>
            <a:custGeom>
              <a:avLst/>
              <a:gdLst>
                <a:gd name="T0" fmla="*/ 700 w 951"/>
                <a:gd name="T1" fmla="*/ 0 h 90"/>
                <a:gd name="T2" fmla="*/ 598 w 951"/>
                <a:gd name="T3" fmla="*/ 0 h 90"/>
                <a:gd name="T4" fmla="*/ 515 w 951"/>
                <a:gd name="T5" fmla="*/ 0 h 90"/>
                <a:gd name="T6" fmla="*/ 431 w 951"/>
                <a:gd name="T7" fmla="*/ 0 h 90"/>
                <a:gd name="T8" fmla="*/ 365 w 951"/>
                <a:gd name="T9" fmla="*/ 0 h 90"/>
                <a:gd name="T10" fmla="*/ 299 w 951"/>
                <a:gd name="T11" fmla="*/ 0 h 90"/>
                <a:gd name="T12" fmla="*/ 245 w 951"/>
                <a:gd name="T13" fmla="*/ 0 h 90"/>
                <a:gd name="T14" fmla="*/ 198 w 951"/>
                <a:gd name="T15" fmla="*/ 0 h 90"/>
                <a:gd name="T16" fmla="*/ 162 w 951"/>
                <a:gd name="T17" fmla="*/ 0 h 90"/>
                <a:gd name="T18" fmla="*/ 126 w 951"/>
                <a:gd name="T19" fmla="*/ 6 h 90"/>
                <a:gd name="T20" fmla="*/ 96 w 951"/>
                <a:gd name="T21" fmla="*/ 6 h 90"/>
                <a:gd name="T22" fmla="*/ 54 w 951"/>
                <a:gd name="T23" fmla="*/ 12 h 90"/>
                <a:gd name="T24" fmla="*/ 30 w 951"/>
                <a:gd name="T25" fmla="*/ 12 h 90"/>
                <a:gd name="T26" fmla="*/ 12 w 951"/>
                <a:gd name="T27" fmla="*/ 18 h 90"/>
                <a:gd name="T28" fmla="*/ 6 w 951"/>
                <a:gd name="T29" fmla="*/ 18 h 90"/>
                <a:gd name="T30" fmla="*/ 0 w 951"/>
                <a:gd name="T31" fmla="*/ 24 h 90"/>
                <a:gd name="T32" fmla="*/ 6 w 951"/>
                <a:gd name="T33" fmla="*/ 30 h 90"/>
                <a:gd name="T34" fmla="*/ 24 w 951"/>
                <a:gd name="T35" fmla="*/ 36 h 90"/>
                <a:gd name="T36" fmla="*/ 54 w 951"/>
                <a:gd name="T37" fmla="*/ 42 h 90"/>
                <a:gd name="T38" fmla="*/ 102 w 951"/>
                <a:gd name="T39" fmla="*/ 54 h 90"/>
                <a:gd name="T40" fmla="*/ 168 w 951"/>
                <a:gd name="T41" fmla="*/ 60 h 90"/>
                <a:gd name="T42" fmla="*/ 251 w 951"/>
                <a:gd name="T43" fmla="*/ 66 h 90"/>
                <a:gd name="T44" fmla="*/ 341 w 951"/>
                <a:gd name="T45" fmla="*/ 78 h 90"/>
                <a:gd name="T46" fmla="*/ 449 w 951"/>
                <a:gd name="T47" fmla="*/ 84 h 90"/>
                <a:gd name="T48" fmla="*/ 568 w 951"/>
                <a:gd name="T49" fmla="*/ 84 h 90"/>
                <a:gd name="T50" fmla="*/ 694 w 951"/>
                <a:gd name="T51" fmla="*/ 90 h 90"/>
                <a:gd name="T52" fmla="*/ 825 w 951"/>
                <a:gd name="T53" fmla="*/ 90 h 90"/>
                <a:gd name="T54" fmla="*/ 951 w 951"/>
                <a:gd name="T55" fmla="*/ 90 h 90"/>
                <a:gd name="T56" fmla="*/ 951 w 951"/>
                <a:gd name="T57" fmla="*/ 6 h 90"/>
                <a:gd name="T58" fmla="*/ 831 w 951"/>
                <a:gd name="T59" fmla="*/ 6 h 90"/>
                <a:gd name="T60" fmla="*/ 772 w 951"/>
                <a:gd name="T61" fmla="*/ 6 h 90"/>
                <a:gd name="T62" fmla="*/ 700 w 951"/>
                <a:gd name="T63" fmla="*/ 0 h 90"/>
                <a:gd name="T64" fmla="*/ 700 w 951"/>
                <a:gd name="T65" fmla="*/ 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951" h="90">
                  <a:moveTo>
                    <a:pt x="700" y="0"/>
                  </a:moveTo>
                  <a:lnTo>
                    <a:pt x="598" y="0"/>
                  </a:lnTo>
                  <a:lnTo>
                    <a:pt x="515" y="0"/>
                  </a:lnTo>
                  <a:lnTo>
                    <a:pt x="431" y="0"/>
                  </a:lnTo>
                  <a:lnTo>
                    <a:pt x="365" y="0"/>
                  </a:lnTo>
                  <a:lnTo>
                    <a:pt x="299" y="0"/>
                  </a:lnTo>
                  <a:lnTo>
                    <a:pt x="245" y="0"/>
                  </a:lnTo>
                  <a:lnTo>
                    <a:pt x="198" y="0"/>
                  </a:lnTo>
                  <a:lnTo>
                    <a:pt x="162" y="0"/>
                  </a:lnTo>
                  <a:lnTo>
                    <a:pt x="126" y="6"/>
                  </a:lnTo>
                  <a:lnTo>
                    <a:pt x="96" y="6"/>
                  </a:lnTo>
                  <a:lnTo>
                    <a:pt x="54" y="12"/>
                  </a:lnTo>
                  <a:lnTo>
                    <a:pt x="30" y="12"/>
                  </a:lnTo>
                  <a:lnTo>
                    <a:pt x="12" y="18"/>
                  </a:lnTo>
                  <a:lnTo>
                    <a:pt x="6" y="18"/>
                  </a:lnTo>
                  <a:lnTo>
                    <a:pt x="0" y="24"/>
                  </a:lnTo>
                  <a:lnTo>
                    <a:pt x="6" y="30"/>
                  </a:lnTo>
                  <a:lnTo>
                    <a:pt x="24" y="36"/>
                  </a:lnTo>
                  <a:lnTo>
                    <a:pt x="54" y="42"/>
                  </a:lnTo>
                  <a:lnTo>
                    <a:pt x="102" y="54"/>
                  </a:lnTo>
                  <a:lnTo>
                    <a:pt x="168" y="60"/>
                  </a:lnTo>
                  <a:lnTo>
                    <a:pt x="251" y="66"/>
                  </a:lnTo>
                  <a:lnTo>
                    <a:pt x="341" y="78"/>
                  </a:lnTo>
                  <a:lnTo>
                    <a:pt x="449" y="84"/>
                  </a:lnTo>
                  <a:lnTo>
                    <a:pt x="568" y="84"/>
                  </a:lnTo>
                  <a:lnTo>
                    <a:pt x="694" y="90"/>
                  </a:lnTo>
                  <a:lnTo>
                    <a:pt x="825" y="90"/>
                  </a:lnTo>
                  <a:lnTo>
                    <a:pt x="951" y="90"/>
                  </a:lnTo>
                  <a:lnTo>
                    <a:pt x="951" y="6"/>
                  </a:lnTo>
                  <a:lnTo>
                    <a:pt x="831" y="6"/>
                  </a:lnTo>
                  <a:lnTo>
                    <a:pt x="772" y="6"/>
                  </a:lnTo>
                  <a:lnTo>
                    <a:pt x="700" y="0"/>
                  </a:lnTo>
                  <a:lnTo>
                    <a:pt x="70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188432" name="Freeform 16"/>
            <p:cNvSpPr>
              <a:spLocks/>
            </p:cNvSpPr>
            <p:nvPr userDrawn="1"/>
          </p:nvSpPr>
          <p:spPr bwMode="ltGray">
            <a:xfrm>
              <a:off x="3059" y="1541"/>
              <a:ext cx="102" cy="155"/>
            </a:xfrm>
            <a:custGeom>
              <a:avLst/>
              <a:gdLst>
                <a:gd name="T0" fmla="*/ 102 w 102"/>
                <a:gd name="T1" fmla="*/ 0 h 155"/>
                <a:gd name="T2" fmla="*/ 0 w 102"/>
                <a:gd name="T3" fmla="*/ 12 h 155"/>
                <a:gd name="T4" fmla="*/ 30 w 102"/>
                <a:gd name="T5" fmla="*/ 72 h 155"/>
                <a:gd name="T6" fmla="*/ 30 w 102"/>
                <a:gd name="T7" fmla="*/ 155 h 155"/>
                <a:gd name="T8" fmla="*/ 72 w 102"/>
                <a:gd name="T9" fmla="*/ 155 h 155"/>
                <a:gd name="T10" fmla="*/ 72 w 102"/>
                <a:gd name="T11" fmla="*/ 66 h 155"/>
                <a:gd name="T12" fmla="*/ 102 w 102"/>
                <a:gd name="T13" fmla="*/ 0 h 155"/>
                <a:gd name="T14" fmla="*/ 102 w 102"/>
                <a:gd name="T15" fmla="*/ 0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2" h="155">
                  <a:moveTo>
                    <a:pt x="102" y="0"/>
                  </a:moveTo>
                  <a:lnTo>
                    <a:pt x="0" y="12"/>
                  </a:lnTo>
                  <a:lnTo>
                    <a:pt x="30" y="72"/>
                  </a:lnTo>
                  <a:lnTo>
                    <a:pt x="30" y="155"/>
                  </a:lnTo>
                  <a:lnTo>
                    <a:pt x="72" y="155"/>
                  </a:lnTo>
                  <a:lnTo>
                    <a:pt x="72" y="66"/>
                  </a:lnTo>
                  <a:lnTo>
                    <a:pt x="102" y="0"/>
                  </a:lnTo>
                  <a:lnTo>
                    <a:pt x="102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188433" name="Freeform 17"/>
            <p:cNvSpPr>
              <a:spLocks noEditPoints="1"/>
            </p:cNvSpPr>
            <p:nvPr userDrawn="1"/>
          </p:nvSpPr>
          <p:spPr bwMode="ltGray">
            <a:xfrm>
              <a:off x="3059" y="1690"/>
              <a:ext cx="90" cy="96"/>
            </a:xfrm>
            <a:custGeom>
              <a:avLst/>
              <a:gdLst>
                <a:gd name="T0" fmla="*/ 48 w 90"/>
                <a:gd name="T1" fmla="*/ 96 h 96"/>
                <a:gd name="T2" fmla="*/ 72 w 90"/>
                <a:gd name="T3" fmla="*/ 72 h 96"/>
                <a:gd name="T4" fmla="*/ 84 w 90"/>
                <a:gd name="T5" fmla="*/ 48 h 96"/>
                <a:gd name="T6" fmla="*/ 90 w 90"/>
                <a:gd name="T7" fmla="*/ 36 h 96"/>
                <a:gd name="T8" fmla="*/ 84 w 90"/>
                <a:gd name="T9" fmla="*/ 24 h 96"/>
                <a:gd name="T10" fmla="*/ 66 w 90"/>
                <a:gd name="T11" fmla="*/ 6 h 96"/>
                <a:gd name="T12" fmla="*/ 42 w 90"/>
                <a:gd name="T13" fmla="*/ 0 h 96"/>
                <a:gd name="T14" fmla="*/ 24 w 90"/>
                <a:gd name="T15" fmla="*/ 0 h 96"/>
                <a:gd name="T16" fmla="*/ 12 w 90"/>
                <a:gd name="T17" fmla="*/ 12 h 96"/>
                <a:gd name="T18" fmla="*/ 6 w 90"/>
                <a:gd name="T19" fmla="*/ 24 h 96"/>
                <a:gd name="T20" fmla="*/ 0 w 90"/>
                <a:gd name="T21" fmla="*/ 36 h 96"/>
                <a:gd name="T22" fmla="*/ 12 w 90"/>
                <a:gd name="T23" fmla="*/ 66 h 96"/>
                <a:gd name="T24" fmla="*/ 30 w 90"/>
                <a:gd name="T25" fmla="*/ 84 h 96"/>
                <a:gd name="T26" fmla="*/ 48 w 90"/>
                <a:gd name="T27" fmla="*/ 96 h 96"/>
                <a:gd name="T28" fmla="*/ 48 w 90"/>
                <a:gd name="T29" fmla="*/ 96 h 96"/>
                <a:gd name="T30" fmla="*/ 48 w 90"/>
                <a:gd name="T31" fmla="*/ 12 h 96"/>
                <a:gd name="T32" fmla="*/ 66 w 90"/>
                <a:gd name="T33" fmla="*/ 18 h 96"/>
                <a:gd name="T34" fmla="*/ 72 w 90"/>
                <a:gd name="T35" fmla="*/ 24 h 96"/>
                <a:gd name="T36" fmla="*/ 72 w 90"/>
                <a:gd name="T37" fmla="*/ 36 h 96"/>
                <a:gd name="T38" fmla="*/ 72 w 90"/>
                <a:gd name="T39" fmla="*/ 48 h 96"/>
                <a:gd name="T40" fmla="*/ 54 w 90"/>
                <a:gd name="T41" fmla="*/ 66 h 96"/>
                <a:gd name="T42" fmla="*/ 48 w 90"/>
                <a:gd name="T43" fmla="*/ 78 h 96"/>
                <a:gd name="T44" fmla="*/ 30 w 90"/>
                <a:gd name="T45" fmla="*/ 66 h 96"/>
                <a:gd name="T46" fmla="*/ 24 w 90"/>
                <a:gd name="T47" fmla="*/ 48 h 96"/>
                <a:gd name="T48" fmla="*/ 18 w 90"/>
                <a:gd name="T49" fmla="*/ 30 h 96"/>
                <a:gd name="T50" fmla="*/ 30 w 90"/>
                <a:gd name="T51" fmla="*/ 12 h 96"/>
                <a:gd name="T52" fmla="*/ 48 w 90"/>
                <a:gd name="T53" fmla="*/ 12 h 96"/>
                <a:gd name="T54" fmla="*/ 48 w 90"/>
                <a:gd name="T55" fmla="*/ 12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90" h="96">
                  <a:moveTo>
                    <a:pt x="48" y="96"/>
                  </a:moveTo>
                  <a:lnTo>
                    <a:pt x="72" y="72"/>
                  </a:lnTo>
                  <a:lnTo>
                    <a:pt x="84" y="48"/>
                  </a:lnTo>
                  <a:lnTo>
                    <a:pt x="90" y="36"/>
                  </a:lnTo>
                  <a:lnTo>
                    <a:pt x="84" y="24"/>
                  </a:lnTo>
                  <a:lnTo>
                    <a:pt x="66" y="6"/>
                  </a:lnTo>
                  <a:lnTo>
                    <a:pt x="42" y="0"/>
                  </a:lnTo>
                  <a:lnTo>
                    <a:pt x="24" y="0"/>
                  </a:lnTo>
                  <a:lnTo>
                    <a:pt x="12" y="12"/>
                  </a:lnTo>
                  <a:lnTo>
                    <a:pt x="6" y="24"/>
                  </a:lnTo>
                  <a:lnTo>
                    <a:pt x="0" y="36"/>
                  </a:lnTo>
                  <a:lnTo>
                    <a:pt x="12" y="66"/>
                  </a:lnTo>
                  <a:lnTo>
                    <a:pt x="30" y="84"/>
                  </a:lnTo>
                  <a:lnTo>
                    <a:pt x="48" y="96"/>
                  </a:lnTo>
                  <a:lnTo>
                    <a:pt x="48" y="96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24"/>
                  </a:lnTo>
                  <a:lnTo>
                    <a:pt x="72" y="36"/>
                  </a:lnTo>
                  <a:lnTo>
                    <a:pt x="72" y="48"/>
                  </a:lnTo>
                  <a:lnTo>
                    <a:pt x="54" y="66"/>
                  </a:lnTo>
                  <a:lnTo>
                    <a:pt x="48" y="78"/>
                  </a:lnTo>
                  <a:lnTo>
                    <a:pt x="30" y="66"/>
                  </a:lnTo>
                  <a:lnTo>
                    <a:pt x="24" y="48"/>
                  </a:lnTo>
                  <a:lnTo>
                    <a:pt x="18" y="30"/>
                  </a:lnTo>
                  <a:lnTo>
                    <a:pt x="30" y="12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188434" name="Freeform 18"/>
            <p:cNvSpPr>
              <a:spLocks noEditPoints="1"/>
            </p:cNvSpPr>
            <p:nvPr userDrawn="1"/>
          </p:nvSpPr>
          <p:spPr bwMode="ltGray">
            <a:xfrm>
              <a:off x="3059" y="1768"/>
              <a:ext cx="90" cy="108"/>
            </a:xfrm>
            <a:custGeom>
              <a:avLst/>
              <a:gdLst>
                <a:gd name="T0" fmla="*/ 0 w 90"/>
                <a:gd name="T1" fmla="*/ 90 h 108"/>
                <a:gd name="T2" fmla="*/ 12 w 90"/>
                <a:gd name="T3" fmla="*/ 102 h 108"/>
                <a:gd name="T4" fmla="*/ 24 w 90"/>
                <a:gd name="T5" fmla="*/ 108 h 108"/>
                <a:gd name="T6" fmla="*/ 54 w 90"/>
                <a:gd name="T7" fmla="*/ 108 h 108"/>
                <a:gd name="T8" fmla="*/ 78 w 90"/>
                <a:gd name="T9" fmla="*/ 96 h 108"/>
                <a:gd name="T10" fmla="*/ 90 w 90"/>
                <a:gd name="T11" fmla="*/ 72 h 108"/>
                <a:gd name="T12" fmla="*/ 84 w 90"/>
                <a:gd name="T13" fmla="*/ 42 h 108"/>
                <a:gd name="T14" fmla="*/ 66 w 90"/>
                <a:gd name="T15" fmla="*/ 24 h 108"/>
                <a:gd name="T16" fmla="*/ 54 w 90"/>
                <a:gd name="T17" fmla="*/ 12 h 108"/>
                <a:gd name="T18" fmla="*/ 48 w 90"/>
                <a:gd name="T19" fmla="*/ 6 h 108"/>
                <a:gd name="T20" fmla="*/ 48 w 90"/>
                <a:gd name="T21" fmla="*/ 6 h 108"/>
                <a:gd name="T22" fmla="*/ 48 w 90"/>
                <a:gd name="T23" fmla="*/ 0 h 108"/>
                <a:gd name="T24" fmla="*/ 24 w 90"/>
                <a:gd name="T25" fmla="*/ 24 h 108"/>
                <a:gd name="T26" fmla="*/ 6 w 90"/>
                <a:gd name="T27" fmla="*/ 48 h 108"/>
                <a:gd name="T28" fmla="*/ 0 w 90"/>
                <a:gd name="T29" fmla="*/ 66 h 108"/>
                <a:gd name="T30" fmla="*/ 0 w 90"/>
                <a:gd name="T31" fmla="*/ 90 h 108"/>
                <a:gd name="T32" fmla="*/ 0 w 90"/>
                <a:gd name="T33" fmla="*/ 90 h 108"/>
                <a:gd name="T34" fmla="*/ 12 w 90"/>
                <a:gd name="T35" fmla="*/ 66 h 108"/>
                <a:gd name="T36" fmla="*/ 18 w 90"/>
                <a:gd name="T37" fmla="*/ 48 h 108"/>
                <a:gd name="T38" fmla="*/ 30 w 90"/>
                <a:gd name="T39" fmla="*/ 36 h 108"/>
                <a:gd name="T40" fmla="*/ 42 w 90"/>
                <a:gd name="T41" fmla="*/ 24 h 108"/>
                <a:gd name="T42" fmla="*/ 48 w 90"/>
                <a:gd name="T43" fmla="*/ 18 h 108"/>
                <a:gd name="T44" fmla="*/ 66 w 90"/>
                <a:gd name="T45" fmla="*/ 30 h 108"/>
                <a:gd name="T46" fmla="*/ 72 w 90"/>
                <a:gd name="T47" fmla="*/ 48 h 108"/>
                <a:gd name="T48" fmla="*/ 78 w 90"/>
                <a:gd name="T49" fmla="*/ 72 h 108"/>
                <a:gd name="T50" fmla="*/ 78 w 90"/>
                <a:gd name="T51" fmla="*/ 84 h 108"/>
                <a:gd name="T52" fmla="*/ 66 w 90"/>
                <a:gd name="T53" fmla="*/ 96 h 108"/>
                <a:gd name="T54" fmla="*/ 42 w 90"/>
                <a:gd name="T55" fmla="*/ 102 h 108"/>
                <a:gd name="T56" fmla="*/ 30 w 90"/>
                <a:gd name="T57" fmla="*/ 96 h 108"/>
                <a:gd name="T58" fmla="*/ 18 w 90"/>
                <a:gd name="T59" fmla="*/ 90 h 108"/>
                <a:gd name="T60" fmla="*/ 12 w 90"/>
                <a:gd name="T61" fmla="*/ 78 h 108"/>
                <a:gd name="T62" fmla="*/ 12 w 90"/>
                <a:gd name="T63" fmla="*/ 66 h 108"/>
                <a:gd name="T64" fmla="*/ 12 w 90"/>
                <a:gd name="T65" fmla="*/ 66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90" h="108">
                  <a:moveTo>
                    <a:pt x="0" y="90"/>
                  </a:moveTo>
                  <a:lnTo>
                    <a:pt x="12" y="102"/>
                  </a:lnTo>
                  <a:lnTo>
                    <a:pt x="24" y="108"/>
                  </a:lnTo>
                  <a:lnTo>
                    <a:pt x="54" y="108"/>
                  </a:lnTo>
                  <a:lnTo>
                    <a:pt x="78" y="96"/>
                  </a:lnTo>
                  <a:lnTo>
                    <a:pt x="90" y="72"/>
                  </a:lnTo>
                  <a:lnTo>
                    <a:pt x="84" y="42"/>
                  </a:lnTo>
                  <a:lnTo>
                    <a:pt x="66" y="24"/>
                  </a:lnTo>
                  <a:lnTo>
                    <a:pt x="54" y="12"/>
                  </a:lnTo>
                  <a:lnTo>
                    <a:pt x="48" y="6"/>
                  </a:lnTo>
                  <a:lnTo>
                    <a:pt x="48" y="6"/>
                  </a:lnTo>
                  <a:lnTo>
                    <a:pt x="48" y="0"/>
                  </a:lnTo>
                  <a:lnTo>
                    <a:pt x="24" y="24"/>
                  </a:lnTo>
                  <a:lnTo>
                    <a:pt x="6" y="48"/>
                  </a:lnTo>
                  <a:lnTo>
                    <a:pt x="0" y="66"/>
                  </a:lnTo>
                  <a:lnTo>
                    <a:pt x="0" y="90"/>
                  </a:lnTo>
                  <a:lnTo>
                    <a:pt x="0" y="90"/>
                  </a:lnTo>
                  <a:close/>
                  <a:moveTo>
                    <a:pt x="12" y="66"/>
                  </a:moveTo>
                  <a:lnTo>
                    <a:pt x="18" y="48"/>
                  </a:lnTo>
                  <a:lnTo>
                    <a:pt x="30" y="36"/>
                  </a:lnTo>
                  <a:lnTo>
                    <a:pt x="42" y="24"/>
                  </a:lnTo>
                  <a:lnTo>
                    <a:pt x="48" y="18"/>
                  </a:lnTo>
                  <a:lnTo>
                    <a:pt x="66" y="30"/>
                  </a:lnTo>
                  <a:lnTo>
                    <a:pt x="72" y="48"/>
                  </a:lnTo>
                  <a:lnTo>
                    <a:pt x="78" y="72"/>
                  </a:lnTo>
                  <a:lnTo>
                    <a:pt x="78" y="84"/>
                  </a:lnTo>
                  <a:lnTo>
                    <a:pt x="66" y="96"/>
                  </a:lnTo>
                  <a:lnTo>
                    <a:pt x="42" y="102"/>
                  </a:lnTo>
                  <a:lnTo>
                    <a:pt x="30" y="96"/>
                  </a:lnTo>
                  <a:lnTo>
                    <a:pt x="18" y="90"/>
                  </a:lnTo>
                  <a:lnTo>
                    <a:pt x="12" y="78"/>
                  </a:lnTo>
                  <a:lnTo>
                    <a:pt x="12" y="66"/>
                  </a:lnTo>
                  <a:lnTo>
                    <a:pt x="1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188435" name="Freeform 19"/>
            <p:cNvSpPr>
              <a:spLocks/>
            </p:cNvSpPr>
            <p:nvPr userDrawn="1"/>
          </p:nvSpPr>
          <p:spPr bwMode="ltGray">
            <a:xfrm>
              <a:off x="5470" y="1205"/>
              <a:ext cx="102" cy="156"/>
            </a:xfrm>
            <a:custGeom>
              <a:avLst/>
              <a:gdLst>
                <a:gd name="T0" fmla="*/ 102 w 102"/>
                <a:gd name="T1" fmla="*/ 0 h 156"/>
                <a:gd name="T2" fmla="*/ 0 w 102"/>
                <a:gd name="T3" fmla="*/ 6 h 156"/>
                <a:gd name="T4" fmla="*/ 30 w 102"/>
                <a:gd name="T5" fmla="*/ 72 h 156"/>
                <a:gd name="T6" fmla="*/ 30 w 102"/>
                <a:gd name="T7" fmla="*/ 156 h 156"/>
                <a:gd name="T8" fmla="*/ 72 w 102"/>
                <a:gd name="T9" fmla="*/ 156 h 156"/>
                <a:gd name="T10" fmla="*/ 72 w 102"/>
                <a:gd name="T11" fmla="*/ 66 h 156"/>
                <a:gd name="T12" fmla="*/ 102 w 102"/>
                <a:gd name="T13" fmla="*/ 0 h 156"/>
                <a:gd name="T14" fmla="*/ 102 w 102"/>
                <a:gd name="T15" fmla="*/ 0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2" h="156">
                  <a:moveTo>
                    <a:pt x="102" y="0"/>
                  </a:moveTo>
                  <a:lnTo>
                    <a:pt x="0" y="6"/>
                  </a:lnTo>
                  <a:lnTo>
                    <a:pt x="30" y="72"/>
                  </a:lnTo>
                  <a:lnTo>
                    <a:pt x="30" y="156"/>
                  </a:lnTo>
                  <a:lnTo>
                    <a:pt x="72" y="156"/>
                  </a:lnTo>
                  <a:lnTo>
                    <a:pt x="72" y="66"/>
                  </a:lnTo>
                  <a:lnTo>
                    <a:pt x="102" y="0"/>
                  </a:lnTo>
                  <a:lnTo>
                    <a:pt x="102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188436" name="Freeform 20"/>
            <p:cNvSpPr>
              <a:spLocks noEditPoints="1"/>
            </p:cNvSpPr>
            <p:nvPr userDrawn="1"/>
          </p:nvSpPr>
          <p:spPr bwMode="ltGray">
            <a:xfrm>
              <a:off x="5476" y="1349"/>
              <a:ext cx="84" cy="96"/>
            </a:xfrm>
            <a:custGeom>
              <a:avLst/>
              <a:gdLst>
                <a:gd name="T0" fmla="*/ 42 w 84"/>
                <a:gd name="T1" fmla="*/ 96 h 96"/>
                <a:gd name="T2" fmla="*/ 66 w 84"/>
                <a:gd name="T3" fmla="*/ 78 h 96"/>
                <a:gd name="T4" fmla="*/ 84 w 84"/>
                <a:gd name="T5" fmla="*/ 54 h 96"/>
                <a:gd name="T6" fmla="*/ 84 w 84"/>
                <a:gd name="T7" fmla="*/ 30 h 96"/>
                <a:gd name="T8" fmla="*/ 66 w 84"/>
                <a:gd name="T9" fmla="*/ 6 h 96"/>
                <a:gd name="T10" fmla="*/ 42 w 84"/>
                <a:gd name="T11" fmla="*/ 0 h 96"/>
                <a:gd name="T12" fmla="*/ 24 w 84"/>
                <a:gd name="T13" fmla="*/ 6 h 96"/>
                <a:gd name="T14" fmla="*/ 12 w 84"/>
                <a:gd name="T15" fmla="*/ 18 h 96"/>
                <a:gd name="T16" fmla="*/ 6 w 84"/>
                <a:gd name="T17" fmla="*/ 30 h 96"/>
                <a:gd name="T18" fmla="*/ 0 w 84"/>
                <a:gd name="T19" fmla="*/ 42 h 96"/>
                <a:gd name="T20" fmla="*/ 12 w 84"/>
                <a:gd name="T21" fmla="*/ 66 h 96"/>
                <a:gd name="T22" fmla="*/ 30 w 84"/>
                <a:gd name="T23" fmla="*/ 84 h 96"/>
                <a:gd name="T24" fmla="*/ 42 w 84"/>
                <a:gd name="T25" fmla="*/ 96 h 96"/>
                <a:gd name="T26" fmla="*/ 42 w 84"/>
                <a:gd name="T27" fmla="*/ 96 h 96"/>
                <a:gd name="T28" fmla="*/ 48 w 84"/>
                <a:gd name="T29" fmla="*/ 12 h 96"/>
                <a:gd name="T30" fmla="*/ 66 w 84"/>
                <a:gd name="T31" fmla="*/ 18 h 96"/>
                <a:gd name="T32" fmla="*/ 72 w 84"/>
                <a:gd name="T33" fmla="*/ 30 h 96"/>
                <a:gd name="T34" fmla="*/ 72 w 84"/>
                <a:gd name="T35" fmla="*/ 42 h 96"/>
                <a:gd name="T36" fmla="*/ 66 w 84"/>
                <a:gd name="T37" fmla="*/ 54 h 96"/>
                <a:gd name="T38" fmla="*/ 54 w 84"/>
                <a:gd name="T39" fmla="*/ 72 h 96"/>
                <a:gd name="T40" fmla="*/ 42 w 84"/>
                <a:gd name="T41" fmla="*/ 84 h 96"/>
                <a:gd name="T42" fmla="*/ 42 w 84"/>
                <a:gd name="T43" fmla="*/ 84 h 96"/>
                <a:gd name="T44" fmla="*/ 30 w 84"/>
                <a:gd name="T45" fmla="*/ 72 h 96"/>
                <a:gd name="T46" fmla="*/ 18 w 84"/>
                <a:gd name="T47" fmla="*/ 54 h 96"/>
                <a:gd name="T48" fmla="*/ 18 w 84"/>
                <a:gd name="T49" fmla="*/ 30 h 96"/>
                <a:gd name="T50" fmla="*/ 30 w 84"/>
                <a:gd name="T51" fmla="*/ 18 h 96"/>
                <a:gd name="T52" fmla="*/ 48 w 84"/>
                <a:gd name="T53" fmla="*/ 12 h 96"/>
                <a:gd name="T54" fmla="*/ 48 w 84"/>
                <a:gd name="T55" fmla="*/ 12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84" h="96">
                  <a:moveTo>
                    <a:pt x="42" y="96"/>
                  </a:moveTo>
                  <a:lnTo>
                    <a:pt x="66" y="78"/>
                  </a:lnTo>
                  <a:lnTo>
                    <a:pt x="84" y="54"/>
                  </a:lnTo>
                  <a:lnTo>
                    <a:pt x="84" y="30"/>
                  </a:lnTo>
                  <a:lnTo>
                    <a:pt x="66" y="6"/>
                  </a:lnTo>
                  <a:lnTo>
                    <a:pt x="42" y="0"/>
                  </a:lnTo>
                  <a:lnTo>
                    <a:pt x="24" y="6"/>
                  </a:lnTo>
                  <a:lnTo>
                    <a:pt x="12" y="18"/>
                  </a:lnTo>
                  <a:lnTo>
                    <a:pt x="6" y="30"/>
                  </a:lnTo>
                  <a:lnTo>
                    <a:pt x="0" y="42"/>
                  </a:lnTo>
                  <a:lnTo>
                    <a:pt x="12" y="66"/>
                  </a:lnTo>
                  <a:lnTo>
                    <a:pt x="30" y="84"/>
                  </a:lnTo>
                  <a:lnTo>
                    <a:pt x="42" y="96"/>
                  </a:lnTo>
                  <a:lnTo>
                    <a:pt x="42" y="96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30"/>
                  </a:lnTo>
                  <a:lnTo>
                    <a:pt x="72" y="42"/>
                  </a:lnTo>
                  <a:lnTo>
                    <a:pt x="66" y="54"/>
                  </a:lnTo>
                  <a:lnTo>
                    <a:pt x="54" y="72"/>
                  </a:lnTo>
                  <a:lnTo>
                    <a:pt x="42" y="84"/>
                  </a:lnTo>
                  <a:lnTo>
                    <a:pt x="42" y="84"/>
                  </a:lnTo>
                  <a:lnTo>
                    <a:pt x="30" y="72"/>
                  </a:lnTo>
                  <a:lnTo>
                    <a:pt x="18" y="54"/>
                  </a:lnTo>
                  <a:lnTo>
                    <a:pt x="18" y="30"/>
                  </a:lnTo>
                  <a:lnTo>
                    <a:pt x="30" y="18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188437" name="Freeform 21"/>
            <p:cNvSpPr>
              <a:spLocks noEditPoints="1"/>
            </p:cNvSpPr>
            <p:nvPr userDrawn="1"/>
          </p:nvSpPr>
          <p:spPr bwMode="ltGray">
            <a:xfrm>
              <a:off x="5470" y="1433"/>
              <a:ext cx="90" cy="108"/>
            </a:xfrm>
            <a:custGeom>
              <a:avLst/>
              <a:gdLst>
                <a:gd name="T0" fmla="*/ 6 w 90"/>
                <a:gd name="T1" fmla="*/ 90 h 108"/>
                <a:gd name="T2" fmla="*/ 18 w 90"/>
                <a:gd name="T3" fmla="*/ 102 h 108"/>
                <a:gd name="T4" fmla="*/ 30 w 90"/>
                <a:gd name="T5" fmla="*/ 108 h 108"/>
                <a:gd name="T6" fmla="*/ 60 w 90"/>
                <a:gd name="T7" fmla="*/ 108 h 108"/>
                <a:gd name="T8" fmla="*/ 84 w 90"/>
                <a:gd name="T9" fmla="*/ 96 h 108"/>
                <a:gd name="T10" fmla="*/ 90 w 90"/>
                <a:gd name="T11" fmla="*/ 84 h 108"/>
                <a:gd name="T12" fmla="*/ 90 w 90"/>
                <a:gd name="T13" fmla="*/ 66 h 108"/>
                <a:gd name="T14" fmla="*/ 84 w 90"/>
                <a:gd name="T15" fmla="*/ 36 h 108"/>
                <a:gd name="T16" fmla="*/ 72 w 90"/>
                <a:gd name="T17" fmla="*/ 18 h 108"/>
                <a:gd name="T18" fmla="*/ 60 w 90"/>
                <a:gd name="T19" fmla="*/ 6 h 108"/>
                <a:gd name="T20" fmla="*/ 54 w 90"/>
                <a:gd name="T21" fmla="*/ 0 h 108"/>
                <a:gd name="T22" fmla="*/ 54 w 90"/>
                <a:gd name="T23" fmla="*/ 0 h 108"/>
                <a:gd name="T24" fmla="*/ 48 w 90"/>
                <a:gd name="T25" fmla="*/ 0 h 108"/>
                <a:gd name="T26" fmla="*/ 24 w 90"/>
                <a:gd name="T27" fmla="*/ 24 h 108"/>
                <a:gd name="T28" fmla="*/ 12 w 90"/>
                <a:gd name="T29" fmla="*/ 48 h 108"/>
                <a:gd name="T30" fmla="*/ 0 w 90"/>
                <a:gd name="T31" fmla="*/ 66 h 108"/>
                <a:gd name="T32" fmla="*/ 6 w 90"/>
                <a:gd name="T33" fmla="*/ 90 h 108"/>
                <a:gd name="T34" fmla="*/ 6 w 90"/>
                <a:gd name="T35" fmla="*/ 90 h 108"/>
                <a:gd name="T36" fmla="*/ 18 w 90"/>
                <a:gd name="T37" fmla="*/ 66 h 108"/>
                <a:gd name="T38" fmla="*/ 24 w 90"/>
                <a:gd name="T39" fmla="*/ 48 h 108"/>
                <a:gd name="T40" fmla="*/ 36 w 90"/>
                <a:gd name="T41" fmla="*/ 30 h 108"/>
                <a:gd name="T42" fmla="*/ 42 w 90"/>
                <a:gd name="T43" fmla="*/ 18 h 108"/>
                <a:gd name="T44" fmla="*/ 48 w 90"/>
                <a:gd name="T45" fmla="*/ 12 h 108"/>
                <a:gd name="T46" fmla="*/ 78 w 90"/>
                <a:gd name="T47" fmla="*/ 42 h 108"/>
                <a:gd name="T48" fmla="*/ 84 w 90"/>
                <a:gd name="T49" fmla="*/ 66 h 108"/>
                <a:gd name="T50" fmla="*/ 66 w 90"/>
                <a:gd name="T51" fmla="*/ 90 h 108"/>
                <a:gd name="T52" fmla="*/ 54 w 90"/>
                <a:gd name="T53" fmla="*/ 96 h 108"/>
                <a:gd name="T54" fmla="*/ 42 w 90"/>
                <a:gd name="T55" fmla="*/ 96 h 108"/>
                <a:gd name="T56" fmla="*/ 30 w 90"/>
                <a:gd name="T57" fmla="*/ 96 h 108"/>
                <a:gd name="T58" fmla="*/ 24 w 90"/>
                <a:gd name="T59" fmla="*/ 84 h 108"/>
                <a:gd name="T60" fmla="*/ 18 w 90"/>
                <a:gd name="T61" fmla="*/ 78 h 108"/>
                <a:gd name="T62" fmla="*/ 18 w 90"/>
                <a:gd name="T63" fmla="*/ 66 h 108"/>
                <a:gd name="T64" fmla="*/ 18 w 90"/>
                <a:gd name="T65" fmla="*/ 66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90" h="108">
                  <a:moveTo>
                    <a:pt x="6" y="90"/>
                  </a:moveTo>
                  <a:lnTo>
                    <a:pt x="18" y="102"/>
                  </a:lnTo>
                  <a:lnTo>
                    <a:pt x="30" y="108"/>
                  </a:lnTo>
                  <a:lnTo>
                    <a:pt x="60" y="108"/>
                  </a:lnTo>
                  <a:lnTo>
                    <a:pt x="84" y="96"/>
                  </a:lnTo>
                  <a:lnTo>
                    <a:pt x="90" y="84"/>
                  </a:lnTo>
                  <a:lnTo>
                    <a:pt x="90" y="66"/>
                  </a:lnTo>
                  <a:lnTo>
                    <a:pt x="84" y="36"/>
                  </a:lnTo>
                  <a:lnTo>
                    <a:pt x="72" y="18"/>
                  </a:lnTo>
                  <a:lnTo>
                    <a:pt x="60" y="6"/>
                  </a:lnTo>
                  <a:lnTo>
                    <a:pt x="54" y="0"/>
                  </a:lnTo>
                  <a:lnTo>
                    <a:pt x="54" y="0"/>
                  </a:lnTo>
                  <a:lnTo>
                    <a:pt x="48" y="0"/>
                  </a:lnTo>
                  <a:lnTo>
                    <a:pt x="24" y="24"/>
                  </a:lnTo>
                  <a:lnTo>
                    <a:pt x="12" y="48"/>
                  </a:lnTo>
                  <a:lnTo>
                    <a:pt x="0" y="66"/>
                  </a:lnTo>
                  <a:lnTo>
                    <a:pt x="6" y="90"/>
                  </a:lnTo>
                  <a:lnTo>
                    <a:pt x="6" y="90"/>
                  </a:lnTo>
                  <a:close/>
                  <a:moveTo>
                    <a:pt x="18" y="66"/>
                  </a:moveTo>
                  <a:lnTo>
                    <a:pt x="24" y="48"/>
                  </a:lnTo>
                  <a:lnTo>
                    <a:pt x="36" y="30"/>
                  </a:lnTo>
                  <a:lnTo>
                    <a:pt x="42" y="18"/>
                  </a:lnTo>
                  <a:lnTo>
                    <a:pt x="48" y="12"/>
                  </a:lnTo>
                  <a:lnTo>
                    <a:pt x="78" y="42"/>
                  </a:lnTo>
                  <a:lnTo>
                    <a:pt x="84" y="66"/>
                  </a:lnTo>
                  <a:lnTo>
                    <a:pt x="66" y="90"/>
                  </a:lnTo>
                  <a:lnTo>
                    <a:pt x="54" y="96"/>
                  </a:lnTo>
                  <a:lnTo>
                    <a:pt x="42" y="96"/>
                  </a:lnTo>
                  <a:lnTo>
                    <a:pt x="30" y="96"/>
                  </a:lnTo>
                  <a:lnTo>
                    <a:pt x="24" y="84"/>
                  </a:lnTo>
                  <a:lnTo>
                    <a:pt x="18" y="78"/>
                  </a:lnTo>
                  <a:lnTo>
                    <a:pt x="18" y="66"/>
                  </a:lnTo>
                  <a:lnTo>
                    <a:pt x="18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188438" name="Freeform 22"/>
            <p:cNvSpPr>
              <a:spLocks noEditPoints="1"/>
            </p:cNvSpPr>
            <p:nvPr userDrawn="1"/>
          </p:nvSpPr>
          <p:spPr bwMode="ltGray">
            <a:xfrm>
              <a:off x="5428" y="3525"/>
              <a:ext cx="66" cy="96"/>
            </a:xfrm>
            <a:custGeom>
              <a:avLst/>
              <a:gdLst>
                <a:gd name="T0" fmla="*/ 30 w 66"/>
                <a:gd name="T1" fmla="*/ 96 h 96"/>
                <a:gd name="T2" fmla="*/ 54 w 66"/>
                <a:gd name="T3" fmla="*/ 72 h 96"/>
                <a:gd name="T4" fmla="*/ 66 w 66"/>
                <a:gd name="T5" fmla="*/ 48 h 96"/>
                <a:gd name="T6" fmla="*/ 66 w 66"/>
                <a:gd name="T7" fmla="*/ 24 h 96"/>
                <a:gd name="T8" fmla="*/ 54 w 66"/>
                <a:gd name="T9" fmla="*/ 6 h 96"/>
                <a:gd name="T10" fmla="*/ 30 w 66"/>
                <a:gd name="T11" fmla="*/ 0 h 96"/>
                <a:gd name="T12" fmla="*/ 18 w 66"/>
                <a:gd name="T13" fmla="*/ 0 h 96"/>
                <a:gd name="T14" fmla="*/ 6 w 66"/>
                <a:gd name="T15" fmla="*/ 12 h 96"/>
                <a:gd name="T16" fmla="*/ 0 w 66"/>
                <a:gd name="T17" fmla="*/ 36 h 96"/>
                <a:gd name="T18" fmla="*/ 6 w 66"/>
                <a:gd name="T19" fmla="*/ 60 h 96"/>
                <a:gd name="T20" fmla="*/ 18 w 66"/>
                <a:gd name="T21" fmla="*/ 84 h 96"/>
                <a:gd name="T22" fmla="*/ 30 w 66"/>
                <a:gd name="T23" fmla="*/ 96 h 96"/>
                <a:gd name="T24" fmla="*/ 30 w 66"/>
                <a:gd name="T25" fmla="*/ 96 h 96"/>
                <a:gd name="T26" fmla="*/ 30 w 66"/>
                <a:gd name="T27" fmla="*/ 12 h 96"/>
                <a:gd name="T28" fmla="*/ 48 w 66"/>
                <a:gd name="T29" fmla="*/ 18 h 96"/>
                <a:gd name="T30" fmla="*/ 54 w 66"/>
                <a:gd name="T31" fmla="*/ 24 h 96"/>
                <a:gd name="T32" fmla="*/ 54 w 66"/>
                <a:gd name="T33" fmla="*/ 36 h 96"/>
                <a:gd name="T34" fmla="*/ 48 w 66"/>
                <a:gd name="T35" fmla="*/ 48 h 96"/>
                <a:gd name="T36" fmla="*/ 36 w 66"/>
                <a:gd name="T37" fmla="*/ 66 h 96"/>
                <a:gd name="T38" fmla="*/ 30 w 66"/>
                <a:gd name="T39" fmla="*/ 78 h 96"/>
                <a:gd name="T40" fmla="*/ 18 w 66"/>
                <a:gd name="T41" fmla="*/ 66 h 96"/>
                <a:gd name="T42" fmla="*/ 12 w 66"/>
                <a:gd name="T43" fmla="*/ 48 h 96"/>
                <a:gd name="T44" fmla="*/ 6 w 66"/>
                <a:gd name="T45" fmla="*/ 30 h 96"/>
                <a:gd name="T46" fmla="*/ 18 w 66"/>
                <a:gd name="T47" fmla="*/ 12 h 96"/>
                <a:gd name="T48" fmla="*/ 30 w 66"/>
                <a:gd name="T49" fmla="*/ 12 h 96"/>
                <a:gd name="T50" fmla="*/ 30 w 66"/>
                <a:gd name="T51" fmla="*/ 12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66" h="96">
                  <a:moveTo>
                    <a:pt x="30" y="96"/>
                  </a:moveTo>
                  <a:lnTo>
                    <a:pt x="54" y="72"/>
                  </a:lnTo>
                  <a:lnTo>
                    <a:pt x="66" y="48"/>
                  </a:lnTo>
                  <a:lnTo>
                    <a:pt x="66" y="24"/>
                  </a:lnTo>
                  <a:lnTo>
                    <a:pt x="54" y="6"/>
                  </a:lnTo>
                  <a:lnTo>
                    <a:pt x="30" y="0"/>
                  </a:lnTo>
                  <a:lnTo>
                    <a:pt x="18" y="0"/>
                  </a:lnTo>
                  <a:lnTo>
                    <a:pt x="6" y="12"/>
                  </a:lnTo>
                  <a:lnTo>
                    <a:pt x="0" y="36"/>
                  </a:lnTo>
                  <a:lnTo>
                    <a:pt x="6" y="60"/>
                  </a:lnTo>
                  <a:lnTo>
                    <a:pt x="18" y="84"/>
                  </a:lnTo>
                  <a:lnTo>
                    <a:pt x="30" y="96"/>
                  </a:lnTo>
                  <a:lnTo>
                    <a:pt x="30" y="96"/>
                  </a:lnTo>
                  <a:close/>
                  <a:moveTo>
                    <a:pt x="30" y="12"/>
                  </a:moveTo>
                  <a:lnTo>
                    <a:pt x="48" y="18"/>
                  </a:lnTo>
                  <a:lnTo>
                    <a:pt x="54" y="24"/>
                  </a:lnTo>
                  <a:lnTo>
                    <a:pt x="54" y="36"/>
                  </a:lnTo>
                  <a:lnTo>
                    <a:pt x="48" y="48"/>
                  </a:lnTo>
                  <a:lnTo>
                    <a:pt x="36" y="66"/>
                  </a:lnTo>
                  <a:lnTo>
                    <a:pt x="30" y="78"/>
                  </a:lnTo>
                  <a:lnTo>
                    <a:pt x="18" y="66"/>
                  </a:lnTo>
                  <a:lnTo>
                    <a:pt x="12" y="48"/>
                  </a:lnTo>
                  <a:lnTo>
                    <a:pt x="6" y="30"/>
                  </a:lnTo>
                  <a:lnTo>
                    <a:pt x="18" y="12"/>
                  </a:lnTo>
                  <a:lnTo>
                    <a:pt x="30" y="12"/>
                  </a:lnTo>
                  <a:lnTo>
                    <a:pt x="30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188439" name="Freeform 23"/>
            <p:cNvSpPr>
              <a:spLocks/>
            </p:cNvSpPr>
            <p:nvPr userDrawn="1"/>
          </p:nvSpPr>
          <p:spPr bwMode="ltGray">
            <a:xfrm>
              <a:off x="3017" y="1127"/>
              <a:ext cx="2603" cy="444"/>
            </a:xfrm>
            <a:custGeom>
              <a:avLst/>
              <a:gdLst>
                <a:gd name="T0" fmla="*/ 2577 w 2594"/>
                <a:gd name="T1" fmla="*/ 0 h 444"/>
                <a:gd name="T2" fmla="*/ 2594 w 2594"/>
                <a:gd name="T3" fmla="*/ 72 h 444"/>
                <a:gd name="T4" fmla="*/ 6 w 2594"/>
                <a:gd name="T5" fmla="*/ 444 h 444"/>
                <a:gd name="T6" fmla="*/ 0 w 2594"/>
                <a:gd name="T7" fmla="*/ 396 h 444"/>
                <a:gd name="T8" fmla="*/ 1225 w 2594"/>
                <a:gd name="T9" fmla="*/ 96 h 444"/>
                <a:gd name="T10" fmla="*/ 1351 w 2594"/>
                <a:gd name="T11" fmla="*/ 78 h 444"/>
                <a:gd name="T12" fmla="*/ 2577 w 2594"/>
                <a:gd name="T13" fmla="*/ 0 h 444"/>
                <a:gd name="T14" fmla="*/ 2577 w 2594"/>
                <a:gd name="T15" fmla="*/ 0 h 4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94" h="444">
                  <a:moveTo>
                    <a:pt x="2577" y="0"/>
                  </a:moveTo>
                  <a:lnTo>
                    <a:pt x="2594" y="72"/>
                  </a:lnTo>
                  <a:lnTo>
                    <a:pt x="6" y="444"/>
                  </a:lnTo>
                  <a:lnTo>
                    <a:pt x="0" y="396"/>
                  </a:lnTo>
                  <a:lnTo>
                    <a:pt x="1225" y="96"/>
                  </a:lnTo>
                  <a:lnTo>
                    <a:pt x="1351" y="78"/>
                  </a:lnTo>
                  <a:lnTo>
                    <a:pt x="2577" y="0"/>
                  </a:lnTo>
                  <a:lnTo>
                    <a:pt x="2577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188440" name="Freeform 24"/>
            <p:cNvSpPr>
              <a:spLocks noEditPoints="1"/>
            </p:cNvSpPr>
            <p:nvPr userDrawn="1"/>
          </p:nvSpPr>
          <p:spPr bwMode="ltGray">
            <a:xfrm>
              <a:off x="2934" y="3773"/>
              <a:ext cx="84" cy="95"/>
            </a:xfrm>
            <a:custGeom>
              <a:avLst/>
              <a:gdLst>
                <a:gd name="T0" fmla="*/ 36 w 84"/>
                <a:gd name="T1" fmla="*/ 95 h 95"/>
                <a:gd name="T2" fmla="*/ 60 w 84"/>
                <a:gd name="T3" fmla="*/ 77 h 95"/>
                <a:gd name="T4" fmla="*/ 78 w 84"/>
                <a:gd name="T5" fmla="*/ 53 h 95"/>
                <a:gd name="T6" fmla="*/ 84 w 84"/>
                <a:gd name="T7" fmla="*/ 42 h 95"/>
                <a:gd name="T8" fmla="*/ 84 w 84"/>
                <a:gd name="T9" fmla="*/ 30 h 95"/>
                <a:gd name="T10" fmla="*/ 72 w 84"/>
                <a:gd name="T11" fmla="*/ 6 h 95"/>
                <a:gd name="T12" fmla="*/ 42 w 84"/>
                <a:gd name="T13" fmla="*/ 0 h 95"/>
                <a:gd name="T14" fmla="*/ 30 w 84"/>
                <a:gd name="T15" fmla="*/ 0 h 95"/>
                <a:gd name="T16" fmla="*/ 12 w 84"/>
                <a:gd name="T17" fmla="*/ 12 h 95"/>
                <a:gd name="T18" fmla="*/ 0 w 84"/>
                <a:gd name="T19" fmla="*/ 24 h 95"/>
                <a:gd name="T20" fmla="*/ 0 w 84"/>
                <a:gd name="T21" fmla="*/ 36 h 95"/>
                <a:gd name="T22" fmla="*/ 6 w 84"/>
                <a:gd name="T23" fmla="*/ 59 h 95"/>
                <a:gd name="T24" fmla="*/ 24 w 84"/>
                <a:gd name="T25" fmla="*/ 83 h 95"/>
                <a:gd name="T26" fmla="*/ 36 w 84"/>
                <a:gd name="T27" fmla="*/ 95 h 95"/>
                <a:gd name="T28" fmla="*/ 36 w 84"/>
                <a:gd name="T29" fmla="*/ 95 h 95"/>
                <a:gd name="T30" fmla="*/ 48 w 84"/>
                <a:gd name="T31" fmla="*/ 12 h 95"/>
                <a:gd name="T32" fmla="*/ 66 w 84"/>
                <a:gd name="T33" fmla="*/ 18 h 95"/>
                <a:gd name="T34" fmla="*/ 72 w 84"/>
                <a:gd name="T35" fmla="*/ 30 h 95"/>
                <a:gd name="T36" fmla="*/ 72 w 84"/>
                <a:gd name="T37" fmla="*/ 42 h 95"/>
                <a:gd name="T38" fmla="*/ 66 w 84"/>
                <a:gd name="T39" fmla="*/ 53 h 95"/>
                <a:gd name="T40" fmla="*/ 48 w 84"/>
                <a:gd name="T41" fmla="*/ 71 h 95"/>
                <a:gd name="T42" fmla="*/ 42 w 84"/>
                <a:gd name="T43" fmla="*/ 77 h 95"/>
                <a:gd name="T44" fmla="*/ 36 w 84"/>
                <a:gd name="T45" fmla="*/ 77 h 95"/>
                <a:gd name="T46" fmla="*/ 24 w 84"/>
                <a:gd name="T47" fmla="*/ 65 h 95"/>
                <a:gd name="T48" fmla="*/ 18 w 84"/>
                <a:gd name="T49" fmla="*/ 48 h 95"/>
                <a:gd name="T50" fmla="*/ 18 w 84"/>
                <a:gd name="T51" fmla="*/ 30 h 95"/>
                <a:gd name="T52" fmla="*/ 30 w 84"/>
                <a:gd name="T53" fmla="*/ 12 h 95"/>
                <a:gd name="T54" fmla="*/ 48 w 84"/>
                <a:gd name="T55" fmla="*/ 12 h 95"/>
                <a:gd name="T56" fmla="*/ 48 w 84"/>
                <a:gd name="T57" fmla="*/ 12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84" h="95">
                  <a:moveTo>
                    <a:pt x="36" y="95"/>
                  </a:moveTo>
                  <a:lnTo>
                    <a:pt x="60" y="77"/>
                  </a:lnTo>
                  <a:lnTo>
                    <a:pt x="78" y="53"/>
                  </a:lnTo>
                  <a:lnTo>
                    <a:pt x="84" y="42"/>
                  </a:lnTo>
                  <a:lnTo>
                    <a:pt x="84" y="30"/>
                  </a:lnTo>
                  <a:lnTo>
                    <a:pt x="72" y="6"/>
                  </a:lnTo>
                  <a:lnTo>
                    <a:pt x="42" y="0"/>
                  </a:lnTo>
                  <a:lnTo>
                    <a:pt x="30" y="0"/>
                  </a:lnTo>
                  <a:lnTo>
                    <a:pt x="12" y="12"/>
                  </a:lnTo>
                  <a:lnTo>
                    <a:pt x="0" y="24"/>
                  </a:lnTo>
                  <a:lnTo>
                    <a:pt x="0" y="36"/>
                  </a:lnTo>
                  <a:lnTo>
                    <a:pt x="6" y="59"/>
                  </a:lnTo>
                  <a:lnTo>
                    <a:pt x="24" y="83"/>
                  </a:lnTo>
                  <a:lnTo>
                    <a:pt x="36" y="95"/>
                  </a:lnTo>
                  <a:lnTo>
                    <a:pt x="36" y="95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30"/>
                  </a:lnTo>
                  <a:lnTo>
                    <a:pt x="72" y="42"/>
                  </a:lnTo>
                  <a:lnTo>
                    <a:pt x="66" y="53"/>
                  </a:lnTo>
                  <a:lnTo>
                    <a:pt x="48" y="71"/>
                  </a:lnTo>
                  <a:lnTo>
                    <a:pt x="42" y="77"/>
                  </a:lnTo>
                  <a:lnTo>
                    <a:pt x="36" y="77"/>
                  </a:lnTo>
                  <a:lnTo>
                    <a:pt x="24" y="65"/>
                  </a:lnTo>
                  <a:lnTo>
                    <a:pt x="18" y="48"/>
                  </a:lnTo>
                  <a:lnTo>
                    <a:pt x="18" y="30"/>
                  </a:lnTo>
                  <a:lnTo>
                    <a:pt x="30" y="12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188441" name="Freeform 25"/>
            <p:cNvSpPr>
              <a:spLocks noEditPoints="1"/>
            </p:cNvSpPr>
            <p:nvPr userDrawn="1"/>
          </p:nvSpPr>
          <p:spPr bwMode="ltGray">
            <a:xfrm>
              <a:off x="3779" y="3872"/>
              <a:ext cx="90" cy="108"/>
            </a:xfrm>
            <a:custGeom>
              <a:avLst/>
              <a:gdLst>
                <a:gd name="T0" fmla="*/ 12 w 90"/>
                <a:gd name="T1" fmla="*/ 96 h 108"/>
                <a:gd name="T2" fmla="*/ 24 w 90"/>
                <a:gd name="T3" fmla="*/ 108 h 108"/>
                <a:gd name="T4" fmla="*/ 42 w 90"/>
                <a:gd name="T5" fmla="*/ 108 h 108"/>
                <a:gd name="T6" fmla="*/ 66 w 90"/>
                <a:gd name="T7" fmla="*/ 102 h 108"/>
                <a:gd name="T8" fmla="*/ 84 w 90"/>
                <a:gd name="T9" fmla="*/ 78 h 108"/>
                <a:gd name="T10" fmla="*/ 90 w 90"/>
                <a:gd name="T11" fmla="*/ 66 h 108"/>
                <a:gd name="T12" fmla="*/ 84 w 90"/>
                <a:gd name="T13" fmla="*/ 48 h 108"/>
                <a:gd name="T14" fmla="*/ 66 w 90"/>
                <a:gd name="T15" fmla="*/ 24 h 108"/>
                <a:gd name="T16" fmla="*/ 48 w 90"/>
                <a:gd name="T17" fmla="*/ 12 h 108"/>
                <a:gd name="T18" fmla="*/ 36 w 90"/>
                <a:gd name="T19" fmla="*/ 0 h 108"/>
                <a:gd name="T20" fmla="*/ 30 w 90"/>
                <a:gd name="T21" fmla="*/ 0 h 108"/>
                <a:gd name="T22" fmla="*/ 30 w 90"/>
                <a:gd name="T23" fmla="*/ 0 h 108"/>
                <a:gd name="T24" fmla="*/ 24 w 90"/>
                <a:gd name="T25" fmla="*/ 0 h 108"/>
                <a:gd name="T26" fmla="*/ 12 w 90"/>
                <a:gd name="T27" fmla="*/ 30 h 108"/>
                <a:gd name="T28" fmla="*/ 0 w 90"/>
                <a:gd name="T29" fmla="*/ 54 h 108"/>
                <a:gd name="T30" fmla="*/ 0 w 90"/>
                <a:gd name="T31" fmla="*/ 78 h 108"/>
                <a:gd name="T32" fmla="*/ 12 w 90"/>
                <a:gd name="T33" fmla="*/ 96 h 108"/>
                <a:gd name="T34" fmla="*/ 12 w 90"/>
                <a:gd name="T35" fmla="*/ 96 h 108"/>
                <a:gd name="T36" fmla="*/ 12 w 90"/>
                <a:gd name="T37" fmla="*/ 72 h 108"/>
                <a:gd name="T38" fmla="*/ 18 w 90"/>
                <a:gd name="T39" fmla="*/ 54 h 108"/>
                <a:gd name="T40" fmla="*/ 24 w 90"/>
                <a:gd name="T41" fmla="*/ 36 h 108"/>
                <a:gd name="T42" fmla="*/ 30 w 90"/>
                <a:gd name="T43" fmla="*/ 18 h 108"/>
                <a:gd name="T44" fmla="*/ 30 w 90"/>
                <a:gd name="T45" fmla="*/ 12 h 108"/>
                <a:gd name="T46" fmla="*/ 48 w 90"/>
                <a:gd name="T47" fmla="*/ 24 h 108"/>
                <a:gd name="T48" fmla="*/ 66 w 90"/>
                <a:gd name="T49" fmla="*/ 36 h 108"/>
                <a:gd name="T50" fmla="*/ 78 w 90"/>
                <a:gd name="T51" fmla="*/ 54 h 108"/>
                <a:gd name="T52" fmla="*/ 78 w 90"/>
                <a:gd name="T53" fmla="*/ 72 h 108"/>
                <a:gd name="T54" fmla="*/ 72 w 90"/>
                <a:gd name="T55" fmla="*/ 84 h 108"/>
                <a:gd name="T56" fmla="*/ 48 w 90"/>
                <a:gd name="T57" fmla="*/ 96 h 108"/>
                <a:gd name="T58" fmla="*/ 36 w 90"/>
                <a:gd name="T59" fmla="*/ 96 h 108"/>
                <a:gd name="T60" fmla="*/ 24 w 90"/>
                <a:gd name="T61" fmla="*/ 90 h 108"/>
                <a:gd name="T62" fmla="*/ 18 w 90"/>
                <a:gd name="T63" fmla="*/ 84 h 108"/>
                <a:gd name="T64" fmla="*/ 12 w 90"/>
                <a:gd name="T65" fmla="*/ 72 h 108"/>
                <a:gd name="T66" fmla="*/ 12 w 90"/>
                <a:gd name="T67" fmla="*/ 72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0" h="108">
                  <a:moveTo>
                    <a:pt x="12" y="96"/>
                  </a:moveTo>
                  <a:lnTo>
                    <a:pt x="24" y="108"/>
                  </a:lnTo>
                  <a:lnTo>
                    <a:pt x="42" y="108"/>
                  </a:lnTo>
                  <a:lnTo>
                    <a:pt x="66" y="102"/>
                  </a:lnTo>
                  <a:lnTo>
                    <a:pt x="84" y="78"/>
                  </a:lnTo>
                  <a:lnTo>
                    <a:pt x="90" y="66"/>
                  </a:lnTo>
                  <a:lnTo>
                    <a:pt x="84" y="48"/>
                  </a:lnTo>
                  <a:lnTo>
                    <a:pt x="66" y="24"/>
                  </a:lnTo>
                  <a:lnTo>
                    <a:pt x="48" y="12"/>
                  </a:lnTo>
                  <a:lnTo>
                    <a:pt x="36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24" y="0"/>
                  </a:lnTo>
                  <a:lnTo>
                    <a:pt x="12" y="30"/>
                  </a:lnTo>
                  <a:lnTo>
                    <a:pt x="0" y="54"/>
                  </a:lnTo>
                  <a:lnTo>
                    <a:pt x="0" y="78"/>
                  </a:lnTo>
                  <a:lnTo>
                    <a:pt x="12" y="96"/>
                  </a:lnTo>
                  <a:lnTo>
                    <a:pt x="12" y="96"/>
                  </a:lnTo>
                  <a:close/>
                  <a:moveTo>
                    <a:pt x="12" y="72"/>
                  </a:moveTo>
                  <a:lnTo>
                    <a:pt x="18" y="54"/>
                  </a:lnTo>
                  <a:lnTo>
                    <a:pt x="24" y="36"/>
                  </a:lnTo>
                  <a:lnTo>
                    <a:pt x="30" y="18"/>
                  </a:lnTo>
                  <a:lnTo>
                    <a:pt x="30" y="12"/>
                  </a:lnTo>
                  <a:lnTo>
                    <a:pt x="48" y="24"/>
                  </a:lnTo>
                  <a:lnTo>
                    <a:pt x="66" y="36"/>
                  </a:lnTo>
                  <a:lnTo>
                    <a:pt x="78" y="54"/>
                  </a:lnTo>
                  <a:lnTo>
                    <a:pt x="78" y="72"/>
                  </a:lnTo>
                  <a:lnTo>
                    <a:pt x="72" y="84"/>
                  </a:lnTo>
                  <a:lnTo>
                    <a:pt x="48" y="96"/>
                  </a:lnTo>
                  <a:lnTo>
                    <a:pt x="36" y="96"/>
                  </a:lnTo>
                  <a:lnTo>
                    <a:pt x="24" y="90"/>
                  </a:lnTo>
                  <a:lnTo>
                    <a:pt x="18" y="84"/>
                  </a:lnTo>
                  <a:lnTo>
                    <a:pt x="12" y="72"/>
                  </a:lnTo>
                  <a:lnTo>
                    <a:pt x="12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188442" name="Freeform 26"/>
            <p:cNvSpPr>
              <a:spLocks noEditPoints="1"/>
            </p:cNvSpPr>
            <p:nvPr userDrawn="1"/>
          </p:nvSpPr>
          <p:spPr bwMode="ltGray">
            <a:xfrm>
              <a:off x="2400" y="3872"/>
              <a:ext cx="72" cy="90"/>
            </a:xfrm>
            <a:custGeom>
              <a:avLst/>
              <a:gdLst>
                <a:gd name="T0" fmla="*/ 71 w 71"/>
                <a:gd name="T1" fmla="*/ 90 h 90"/>
                <a:gd name="T2" fmla="*/ 71 w 71"/>
                <a:gd name="T3" fmla="*/ 60 h 90"/>
                <a:gd name="T4" fmla="*/ 71 w 71"/>
                <a:gd name="T5" fmla="*/ 36 h 90"/>
                <a:gd name="T6" fmla="*/ 60 w 71"/>
                <a:gd name="T7" fmla="*/ 12 h 90"/>
                <a:gd name="T8" fmla="*/ 36 w 71"/>
                <a:gd name="T9" fmla="*/ 0 h 90"/>
                <a:gd name="T10" fmla="*/ 12 w 71"/>
                <a:gd name="T11" fmla="*/ 12 h 90"/>
                <a:gd name="T12" fmla="*/ 0 w 71"/>
                <a:gd name="T13" fmla="*/ 36 h 90"/>
                <a:gd name="T14" fmla="*/ 6 w 71"/>
                <a:gd name="T15" fmla="*/ 60 h 90"/>
                <a:gd name="T16" fmla="*/ 30 w 71"/>
                <a:gd name="T17" fmla="*/ 78 h 90"/>
                <a:gd name="T18" fmla="*/ 54 w 71"/>
                <a:gd name="T19" fmla="*/ 90 h 90"/>
                <a:gd name="T20" fmla="*/ 71 w 71"/>
                <a:gd name="T21" fmla="*/ 90 h 90"/>
                <a:gd name="T22" fmla="*/ 71 w 71"/>
                <a:gd name="T23" fmla="*/ 90 h 90"/>
                <a:gd name="T24" fmla="*/ 24 w 71"/>
                <a:gd name="T25" fmla="*/ 18 h 90"/>
                <a:gd name="T26" fmla="*/ 42 w 71"/>
                <a:gd name="T27" fmla="*/ 18 h 90"/>
                <a:gd name="T28" fmla="*/ 54 w 71"/>
                <a:gd name="T29" fmla="*/ 18 h 90"/>
                <a:gd name="T30" fmla="*/ 60 w 71"/>
                <a:gd name="T31" fmla="*/ 42 h 90"/>
                <a:gd name="T32" fmla="*/ 60 w 71"/>
                <a:gd name="T33" fmla="*/ 66 h 90"/>
                <a:gd name="T34" fmla="*/ 60 w 71"/>
                <a:gd name="T35" fmla="*/ 72 h 90"/>
                <a:gd name="T36" fmla="*/ 60 w 71"/>
                <a:gd name="T37" fmla="*/ 78 h 90"/>
                <a:gd name="T38" fmla="*/ 42 w 71"/>
                <a:gd name="T39" fmla="*/ 72 h 90"/>
                <a:gd name="T40" fmla="*/ 24 w 71"/>
                <a:gd name="T41" fmla="*/ 66 h 90"/>
                <a:gd name="T42" fmla="*/ 12 w 71"/>
                <a:gd name="T43" fmla="*/ 48 h 90"/>
                <a:gd name="T44" fmla="*/ 12 w 71"/>
                <a:gd name="T45" fmla="*/ 30 h 90"/>
                <a:gd name="T46" fmla="*/ 24 w 71"/>
                <a:gd name="T47" fmla="*/ 18 h 90"/>
                <a:gd name="T48" fmla="*/ 24 w 71"/>
                <a:gd name="T49" fmla="*/ 18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71" h="90">
                  <a:moveTo>
                    <a:pt x="71" y="90"/>
                  </a:moveTo>
                  <a:lnTo>
                    <a:pt x="71" y="60"/>
                  </a:lnTo>
                  <a:lnTo>
                    <a:pt x="71" y="36"/>
                  </a:lnTo>
                  <a:lnTo>
                    <a:pt x="60" y="12"/>
                  </a:lnTo>
                  <a:lnTo>
                    <a:pt x="36" y="0"/>
                  </a:lnTo>
                  <a:lnTo>
                    <a:pt x="12" y="12"/>
                  </a:lnTo>
                  <a:lnTo>
                    <a:pt x="0" y="36"/>
                  </a:lnTo>
                  <a:lnTo>
                    <a:pt x="6" y="60"/>
                  </a:lnTo>
                  <a:lnTo>
                    <a:pt x="30" y="78"/>
                  </a:lnTo>
                  <a:lnTo>
                    <a:pt x="54" y="90"/>
                  </a:lnTo>
                  <a:lnTo>
                    <a:pt x="71" y="90"/>
                  </a:lnTo>
                  <a:lnTo>
                    <a:pt x="71" y="90"/>
                  </a:lnTo>
                  <a:close/>
                  <a:moveTo>
                    <a:pt x="24" y="18"/>
                  </a:moveTo>
                  <a:lnTo>
                    <a:pt x="42" y="18"/>
                  </a:lnTo>
                  <a:lnTo>
                    <a:pt x="54" y="18"/>
                  </a:lnTo>
                  <a:lnTo>
                    <a:pt x="60" y="42"/>
                  </a:lnTo>
                  <a:lnTo>
                    <a:pt x="60" y="66"/>
                  </a:lnTo>
                  <a:lnTo>
                    <a:pt x="60" y="72"/>
                  </a:lnTo>
                  <a:lnTo>
                    <a:pt x="60" y="78"/>
                  </a:lnTo>
                  <a:lnTo>
                    <a:pt x="42" y="72"/>
                  </a:lnTo>
                  <a:lnTo>
                    <a:pt x="24" y="66"/>
                  </a:lnTo>
                  <a:lnTo>
                    <a:pt x="12" y="48"/>
                  </a:lnTo>
                  <a:lnTo>
                    <a:pt x="12" y="30"/>
                  </a:lnTo>
                  <a:lnTo>
                    <a:pt x="24" y="18"/>
                  </a:lnTo>
                  <a:lnTo>
                    <a:pt x="24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188443" name="Oval 27"/>
            <p:cNvSpPr>
              <a:spLocks noChangeArrowheads="1"/>
            </p:cNvSpPr>
            <p:nvPr userDrawn="1"/>
          </p:nvSpPr>
          <p:spPr bwMode="ltGray">
            <a:xfrm>
              <a:off x="2444" y="3838"/>
              <a:ext cx="1380" cy="389"/>
            </a:xfrm>
            <a:prstGeom prst="ellipse">
              <a:avLst/>
            </a:pr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188444" name="Oval 28"/>
            <p:cNvSpPr>
              <a:spLocks noChangeArrowheads="1"/>
            </p:cNvSpPr>
            <p:nvPr userDrawn="1"/>
          </p:nvSpPr>
          <p:spPr bwMode="ltGray">
            <a:xfrm>
              <a:off x="2394" y="3834"/>
              <a:ext cx="1502" cy="288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188445" name="Oval 29"/>
            <p:cNvSpPr>
              <a:spLocks noChangeArrowheads="1"/>
            </p:cNvSpPr>
            <p:nvPr userDrawn="1"/>
          </p:nvSpPr>
          <p:spPr bwMode="ltGray">
            <a:xfrm>
              <a:off x="2441" y="3860"/>
              <a:ext cx="1425" cy="22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188446" name="Freeform 30"/>
            <p:cNvSpPr>
              <a:spLocks noEditPoints="1"/>
            </p:cNvSpPr>
            <p:nvPr userDrawn="1"/>
          </p:nvSpPr>
          <p:spPr bwMode="ltGray">
            <a:xfrm>
              <a:off x="3743" y="3788"/>
              <a:ext cx="90" cy="96"/>
            </a:xfrm>
            <a:custGeom>
              <a:avLst/>
              <a:gdLst>
                <a:gd name="T0" fmla="*/ 66 w 90"/>
                <a:gd name="T1" fmla="*/ 96 h 96"/>
                <a:gd name="T2" fmla="*/ 78 w 90"/>
                <a:gd name="T3" fmla="*/ 66 h 96"/>
                <a:gd name="T4" fmla="*/ 90 w 90"/>
                <a:gd name="T5" fmla="*/ 42 h 96"/>
                <a:gd name="T6" fmla="*/ 78 w 90"/>
                <a:gd name="T7" fmla="*/ 18 h 96"/>
                <a:gd name="T8" fmla="*/ 60 w 90"/>
                <a:gd name="T9" fmla="*/ 0 h 96"/>
                <a:gd name="T10" fmla="*/ 30 w 90"/>
                <a:gd name="T11" fmla="*/ 6 h 96"/>
                <a:gd name="T12" fmla="*/ 18 w 90"/>
                <a:gd name="T13" fmla="*/ 18 h 96"/>
                <a:gd name="T14" fmla="*/ 6 w 90"/>
                <a:gd name="T15" fmla="*/ 30 h 96"/>
                <a:gd name="T16" fmla="*/ 0 w 90"/>
                <a:gd name="T17" fmla="*/ 42 h 96"/>
                <a:gd name="T18" fmla="*/ 6 w 90"/>
                <a:gd name="T19" fmla="*/ 60 h 96"/>
                <a:gd name="T20" fmla="*/ 24 w 90"/>
                <a:gd name="T21" fmla="*/ 78 h 96"/>
                <a:gd name="T22" fmla="*/ 48 w 90"/>
                <a:gd name="T23" fmla="*/ 90 h 96"/>
                <a:gd name="T24" fmla="*/ 66 w 90"/>
                <a:gd name="T25" fmla="*/ 96 h 96"/>
                <a:gd name="T26" fmla="*/ 66 w 90"/>
                <a:gd name="T27" fmla="*/ 96 h 96"/>
                <a:gd name="T28" fmla="*/ 42 w 90"/>
                <a:gd name="T29" fmla="*/ 18 h 96"/>
                <a:gd name="T30" fmla="*/ 60 w 90"/>
                <a:gd name="T31" fmla="*/ 18 h 96"/>
                <a:gd name="T32" fmla="*/ 72 w 90"/>
                <a:gd name="T33" fmla="*/ 24 h 96"/>
                <a:gd name="T34" fmla="*/ 72 w 90"/>
                <a:gd name="T35" fmla="*/ 36 h 96"/>
                <a:gd name="T36" fmla="*/ 72 w 90"/>
                <a:gd name="T37" fmla="*/ 48 h 96"/>
                <a:gd name="T38" fmla="*/ 66 w 90"/>
                <a:gd name="T39" fmla="*/ 72 h 96"/>
                <a:gd name="T40" fmla="*/ 60 w 90"/>
                <a:gd name="T41" fmla="*/ 78 h 96"/>
                <a:gd name="T42" fmla="*/ 60 w 90"/>
                <a:gd name="T43" fmla="*/ 84 h 96"/>
                <a:gd name="T44" fmla="*/ 42 w 90"/>
                <a:gd name="T45" fmla="*/ 72 h 96"/>
                <a:gd name="T46" fmla="*/ 30 w 90"/>
                <a:gd name="T47" fmla="*/ 66 h 96"/>
                <a:gd name="T48" fmla="*/ 18 w 90"/>
                <a:gd name="T49" fmla="*/ 42 h 96"/>
                <a:gd name="T50" fmla="*/ 24 w 90"/>
                <a:gd name="T51" fmla="*/ 30 h 96"/>
                <a:gd name="T52" fmla="*/ 42 w 90"/>
                <a:gd name="T53" fmla="*/ 18 h 96"/>
                <a:gd name="T54" fmla="*/ 42 w 90"/>
                <a:gd name="T55" fmla="*/ 18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90" h="96">
                  <a:moveTo>
                    <a:pt x="66" y="96"/>
                  </a:moveTo>
                  <a:lnTo>
                    <a:pt x="78" y="66"/>
                  </a:lnTo>
                  <a:lnTo>
                    <a:pt x="90" y="42"/>
                  </a:lnTo>
                  <a:lnTo>
                    <a:pt x="78" y="18"/>
                  </a:lnTo>
                  <a:lnTo>
                    <a:pt x="60" y="0"/>
                  </a:lnTo>
                  <a:lnTo>
                    <a:pt x="30" y="6"/>
                  </a:lnTo>
                  <a:lnTo>
                    <a:pt x="18" y="18"/>
                  </a:lnTo>
                  <a:lnTo>
                    <a:pt x="6" y="30"/>
                  </a:lnTo>
                  <a:lnTo>
                    <a:pt x="0" y="42"/>
                  </a:lnTo>
                  <a:lnTo>
                    <a:pt x="6" y="60"/>
                  </a:lnTo>
                  <a:lnTo>
                    <a:pt x="24" y="78"/>
                  </a:lnTo>
                  <a:lnTo>
                    <a:pt x="48" y="90"/>
                  </a:lnTo>
                  <a:lnTo>
                    <a:pt x="66" y="96"/>
                  </a:lnTo>
                  <a:lnTo>
                    <a:pt x="66" y="96"/>
                  </a:lnTo>
                  <a:close/>
                  <a:moveTo>
                    <a:pt x="42" y="18"/>
                  </a:moveTo>
                  <a:lnTo>
                    <a:pt x="60" y="18"/>
                  </a:lnTo>
                  <a:lnTo>
                    <a:pt x="72" y="24"/>
                  </a:lnTo>
                  <a:lnTo>
                    <a:pt x="72" y="36"/>
                  </a:lnTo>
                  <a:lnTo>
                    <a:pt x="72" y="48"/>
                  </a:lnTo>
                  <a:lnTo>
                    <a:pt x="66" y="72"/>
                  </a:lnTo>
                  <a:lnTo>
                    <a:pt x="60" y="78"/>
                  </a:lnTo>
                  <a:lnTo>
                    <a:pt x="60" y="84"/>
                  </a:lnTo>
                  <a:lnTo>
                    <a:pt x="42" y="72"/>
                  </a:lnTo>
                  <a:lnTo>
                    <a:pt x="30" y="66"/>
                  </a:lnTo>
                  <a:lnTo>
                    <a:pt x="18" y="42"/>
                  </a:lnTo>
                  <a:lnTo>
                    <a:pt x="24" y="30"/>
                  </a:lnTo>
                  <a:lnTo>
                    <a:pt x="42" y="18"/>
                  </a:lnTo>
                  <a:lnTo>
                    <a:pt x="42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188447" name="Freeform 31"/>
            <p:cNvSpPr>
              <a:spLocks noEditPoints="1"/>
            </p:cNvSpPr>
            <p:nvPr userDrawn="1"/>
          </p:nvSpPr>
          <p:spPr bwMode="ltGray">
            <a:xfrm>
              <a:off x="5422" y="3603"/>
              <a:ext cx="72" cy="108"/>
            </a:xfrm>
            <a:custGeom>
              <a:avLst/>
              <a:gdLst>
                <a:gd name="T0" fmla="*/ 0 w 72"/>
                <a:gd name="T1" fmla="*/ 90 h 108"/>
                <a:gd name="T2" fmla="*/ 12 w 72"/>
                <a:gd name="T3" fmla="*/ 102 h 108"/>
                <a:gd name="T4" fmla="*/ 24 w 72"/>
                <a:gd name="T5" fmla="*/ 108 h 108"/>
                <a:gd name="T6" fmla="*/ 48 w 72"/>
                <a:gd name="T7" fmla="*/ 108 h 108"/>
                <a:gd name="T8" fmla="*/ 66 w 72"/>
                <a:gd name="T9" fmla="*/ 96 h 108"/>
                <a:gd name="T10" fmla="*/ 72 w 72"/>
                <a:gd name="T11" fmla="*/ 66 h 108"/>
                <a:gd name="T12" fmla="*/ 66 w 72"/>
                <a:gd name="T13" fmla="*/ 42 h 108"/>
                <a:gd name="T14" fmla="*/ 60 w 72"/>
                <a:gd name="T15" fmla="*/ 18 h 108"/>
                <a:gd name="T16" fmla="*/ 48 w 72"/>
                <a:gd name="T17" fmla="*/ 6 h 108"/>
                <a:gd name="T18" fmla="*/ 42 w 72"/>
                <a:gd name="T19" fmla="*/ 0 h 108"/>
                <a:gd name="T20" fmla="*/ 42 w 72"/>
                <a:gd name="T21" fmla="*/ 0 h 108"/>
                <a:gd name="T22" fmla="*/ 36 w 72"/>
                <a:gd name="T23" fmla="*/ 0 h 108"/>
                <a:gd name="T24" fmla="*/ 18 w 72"/>
                <a:gd name="T25" fmla="*/ 24 h 108"/>
                <a:gd name="T26" fmla="*/ 6 w 72"/>
                <a:gd name="T27" fmla="*/ 48 h 108"/>
                <a:gd name="T28" fmla="*/ 0 w 72"/>
                <a:gd name="T29" fmla="*/ 66 h 108"/>
                <a:gd name="T30" fmla="*/ 0 w 72"/>
                <a:gd name="T31" fmla="*/ 90 h 108"/>
                <a:gd name="T32" fmla="*/ 0 w 72"/>
                <a:gd name="T33" fmla="*/ 90 h 108"/>
                <a:gd name="T34" fmla="*/ 12 w 72"/>
                <a:gd name="T35" fmla="*/ 66 h 108"/>
                <a:gd name="T36" fmla="*/ 18 w 72"/>
                <a:gd name="T37" fmla="*/ 48 h 108"/>
                <a:gd name="T38" fmla="*/ 24 w 72"/>
                <a:gd name="T39" fmla="*/ 36 h 108"/>
                <a:gd name="T40" fmla="*/ 30 w 72"/>
                <a:gd name="T41" fmla="*/ 24 h 108"/>
                <a:gd name="T42" fmla="*/ 36 w 72"/>
                <a:gd name="T43" fmla="*/ 18 h 108"/>
                <a:gd name="T44" fmla="*/ 54 w 72"/>
                <a:gd name="T45" fmla="*/ 30 h 108"/>
                <a:gd name="T46" fmla="*/ 60 w 72"/>
                <a:gd name="T47" fmla="*/ 48 h 108"/>
                <a:gd name="T48" fmla="*/ 66 w 72"/>
                <a:gd name="T49" fmla="*/ 72 h 108"/>
                <a:gd name="T50" fmla="*/ 66 w 72"/>
                <a:gd name="T51" fmla="*/ 84 h 108"/>
                <a:gd name="T52" fmla="*/ 54 w 72"/>
                <a:gd name="T53" fmla="*/ 96 h 108"/>
                <a:gd name="T54" fmla="*/ 30 w 72"/>
                <a:gd name="T55" fmla="*/ 102 h 108"/>
                <a:gd name="T56" fmla="*/ 24 w 72"/>
                <a:gd name="T57" fmla="*/ 96 h 108"/>
                <a:gd name="T58" fmla="*/ 12 w 72"/>
                <a:gd name="T59" fmla="*/ 90 h 108"/>
                <a:gd name="T60" fmla="*/ 12 w 72"/>
                <a:gd name="T61" fmla="*/ 78 h 108"/>
                <a:gd name="T62" fmla="*/ 12 w 72"/>
                <a:gd name="T63" fmla="*/ 66 h 108"/>
                <a:gd name="T64" fmla="*/ 12 w 72"/>
                <a:gd name="T65" fmla="*/ 66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2" h="108">
                  <a:moveTo>
                    <a:pt x="0" y="90"/>
                  </a:moveTo>
                  <a:lnTo>
                    <a:pt x="12" y="102"/>
                  </a:lnTo>
                  <a:lnTo>
                    <a:pt x="24" y="108"/>
                  </a:lnTo>
                  <a:lnTo>
                    <a:pt x="48" y="108"/>
                  </a:lnTo>
                  <a:lnTo>
                    <a:pt x="66" y="96"/>
                  </a:lnTo>
                  <a:lnTo>
                    <a:pt x="72" y="66"/>
                  </a:lnTo>
                  <a:lnTo>
                    <a:pt x="66" y="42"/>
                  </a:lnTo>
                  <a:lnTo>
                    <a:pt x="60" y="18"/>
                  </a:lnTo>
                  <a:lnTo>
                    <a:pt x="48" y="6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36" y="0"/>
                  </a:lnTo>
                  <a:lnTo>
                    <a:pt x="18" y="24"/>
                  </a:lnTo>
                  <a:lnTo>
                    <a:pt x="6" y="48"/>
                  </a:lnTo>
                  <a:lnTo>
                    <a:pt x="0" y="66"/>
                  </a:lnTo>
                  <a:lnTo>
                    <a:pt x="0" y="90"/>
                  </a:lnTo>
                  <a:lnTo>
                    <a:pt x="0" y="90"/>
                  </a:lnTo>
                  <a:close/>
                  <a:moveTo>
                    <a:pt x="12" y="66"/>
                  </a:moveTo>
                  <a:lnTo>
                    <a:pt x="18" y="48"/>
                  </a:lnTo>
                  <a:lnTo>
                    <a:pt x="24" y="36"/>
                  </a:lnTo>
                  <a:lnTo>
                    <a:pt x="30" y="24"/>
                  </a:lnTo>
                  <a:lnTo>
                    <a:pt x="36" y="18"/>
                  </a:lnTo>
                  <a:lnTo>
                    <a:pt x="54" y="30"/>
                  </a:lnTo>
                  <a:lnTo>
                    <a:pt x="60" y="48"/>
                  </a:lnTo>
                  <a:lnTo>
                    <a:pt x="66" y="72"/>
                  </a:lnTo>
                  <a:lnTo>
                    <a:pt x="66" y="84"/>
                  </a:lnTo>
                  <a:lnTo>
                    <a:pt x="54" y="96"/>
                  </a:lnTo>
                  <a:lnTo>
                    <a:pt x="30" y="102"/>
                  </a:lnTo>
                  <a:lnTo>
                    <a:pt x="24" y="96"/>
                  </a:lnTo>
                  <a:lnTo>
                    <a:pt x="12" y="90"/>
                  </a:lnTo>
                  <a:lnTo>
                    <a:pt x="12" y="78"/>
                  </a:lnTo>
                  <a:lnTo>
                    <a:pt x="12" y="66"/>
                  </a:lnTo>
                  <a:lnTo>
                    <a:pt x="1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188448" name="Rectangle 32"/>
            <p:cNvSpPr>
              <a:spLocks noChangeArrowheads="1"/>
            </p:cNvSpPr>
            <p:nvPr userDrawn="1"/>
          </p:nvSpPr>
          <p:spPr bwMode="ltGray">
            <a:xfrm>
              <a:off x="4238" y="1773"/>
              <a:ext cx="173" cy="2539"/>
            </a:xfrm>
            <a:prstGeom prst="rect">
              <a:avLst/>
            </a:pr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188449" name="Rectangle 33"/>
            <p:cNvSpPr>
              <a:spLocks noChangeArrowheads="1"/>
            </p:cNvSpPr>
            <p:nvPr userDrawn="1"/>
          </p:nvSpPr>
          <p:spPr bwMode="ltGray">
            <a:xfrm>
              <a:off x="4288" y="1545"/>
              <a:ext cx="76" cy="24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188450" name="AutoShape 34"/>
            <p:cNvSpPr>
              <a:spLocks noChangeArrowheads="1"/>
            </p:cNvSpPr>
            <p:nvPr userDrawn="1"/>
          </p:nvSpPr>
          <p:spPr bwMode="ltGray">
            <a:xfrm>
              <a:off x="4220" y="1743"/>
              <a:ext cx="205" cy="52"/>
            </a:xfrm>
            <a:prstGeom prst="roundRect">
              <a:avLst>
                <a:gd name="adj" fmla="val 16667"/>
              </a:avLst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188451" name="Freeform 35"/>
            <p:cNvSpPr>
              <a:spLocks/>
            </p:cNvSpPr>
            <p:nvPr userDrawn="1"/>
          </p:nvSpPr>
          <p:spPr bwMode="ltGray">
            <a:xfrm>
              <a:off x="4306" y="1529"/>
              <a:ext cx="252" cy="1576"/>
            </a:xfrm>
            <a:custGeom>
              <a:avLst/>
              <a:gdLst>
                <a:gd name="T0" fmla="*/ 252 w 252"/>
                <a:gd name="T1" fmla="*/ 1576 h 1576"/>
                <a:gd name="T2" fmla="*/ 12 w 252"/>
                <a:gd name="T3" fmla="*/ 84 h 1576"/>
                <a:gd name="T4" fmla="*/ 12 w 252"/>
                <a:gd name="T5" fmla="*/ 60 h 1576"/>
                <a:gd name="T6" fmla="*/ 0 w 252"/>
                <a:gd name="T7" fmla="*/ 12 h 1576"/>
                <a:gd name="T8" fmla="*/ 72 w 252"/>
                <a:gd name="T9" fmla="*/ 0 h 1576"/>
                <a:gd name="T10" fmla="*/ 72 w 252"/>
                <a:gd name="T11" fmla="*/ 0 h 1576"/>
                <a:gd name="T12" fmla="*/ 78 w 252"/>
                <a:gd name="T13" fmla="*/ 48 h 1576"/>
                <a:gd name="T14" fmla="*/ 88 w 252"/>
                <a:gd name="T15" fmla="*/ 66 h 15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2" h="1576">
                  <a:moveTo>
                    <a:pt x="252" y="1576"/>
                  </a:moveTo>
                  <a:lnTo>
                    <a:pt x="12" y="84"/>
                  </a:lnTo>
                  <a:lnTo>
                    <a:pt x="12" y="60"/>
                  </a:lnTo>
                  <a:lnTo>
                    <a:pt x="0" y="12"/>
                  </a:lnTo>
                  <a:lnTo>
                    <a:pt x="72" y="0"/>
                  </a:lnTo>
                  <a:lnTo>
                    <a:pt x="72" y="0"/>
                  </a:lnTo>
                  <a:lnTo>
                    <a:pt x="78" y="48"/>
                  </a:lnTo>
                  <a:lnTo>
                    <a:pt x="88" y="66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188452" name="Freeform 36"/>
            <p:cNvSpPr>
              <a:spLocks/>
            </p:cNvSpPr>
            <p:nvPr userDrawn="1"/>
          </p:nvSpPr>
          <p:spPr bwMode="ltGray">
            <a:xfrm>
              <a:off x="4169" y="1421"/>
              <a:ext cx="317" cy="138"/>
            </a:xfrm>
            <a:custGeom>
              <a:avLst/>
              <a:gdLst>
                <a:gd name="T0" fmla="*/ 161 w 316"/>
                <a:gd name="T1" fmla="*/ 0 h 138"/>
                <a:gd name="T2" fmla="*/ 227 w 316"/>
                <a:gd name="T3" fmla="*/ 6 h 138"/>
                <a:gd name="T4" fmla="*/ 275 w 316"/>
                <a:gd name="T5" fmla="*/ 36 h 138"/>
                <a:gd name="T6" fmla="*/ 304 w 316"/>
                <a:gd name="T7" fmla="*/ 78 h 138"/>
                <a:gd name="T8" fmla="*/ 316 w 316"/>
                <a:gd name="T9" fmla="*/ 138 h 138"/>
                <a:gd name="T10" fmla="*/ 0 w 316"/>
                <a:gd name="T11" fmla="*/ 138 h 138"/>
                <a:gd name="T12" fmla="*/ 11 w 316"/>
                <a:gd name="T13" fmla="*/ 78 h 138"/>
                <a:gd name="T14" fmla="*/ 47 w 316"/>
                <a:gd name="T15" fmla="*/ 36 h 138"/>
                <a:gd name="T16" fmla="*/ 95 w 316"/>
                <a:gd name="T17" fmla="*/ 6 h 138"/>
                <a:gd name="T18" fmla="*/ 161 w 316"/>
                <a:gd name="T19" fmla="*/ 0 h 138"/>
                <a:gd name="T20" fmla="*/ 161 w 316"/>
                <a:gd name="T21" fmla="*/ 0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16" h="138">
                  <a:moveTo>
                    <a:pt x="161" y="0"/>
                  </a:moveTo>
                  <a:lnTo>
                    <a:pt x="227" y="6"/>
                  </a:lnTo>
                  <a:lnTo>
                    <a:pt x="275" y="36"/>
                  </a:lnTo>
                  <a:lnTo>
                    <a:pt x="304" y="78"/>
                  </a:lnTo>
                  <a:lnTo>
                    <a:pt x="316" y="138"/>
                  </a:lnTo>
                  <a:lnTo>
                    <a:pt x="0" y="138"/>
                  </a:lnTo>
                  <a:lnTo>
                    <a:pt x="11" y="78"/>
                  </a:lnTo>
                  <a:lnTo>
                    <a:pt x="47" y="36"/>
                  </a:lnTo>
                  <a:lnTo>
                    <a:pt x="95" y="6"/>
                  </a:lnTo>
                  <a:lnTo>
                    <a:pt x="161" y="0"/>
                  </a:lnTo>
                  <a:lnTo>
                    <a:pt x="161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</p:grpSp>
      <p:sp>
        <p:nvSpPr>
          <p:cNvPr id="188453" name="Rectangle 37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คลิกเพื่อแก้ไขลักษณะชื่อเรื่องต้นแบบ</a:t>
            </a:r>
          </a:p>
        </p:txBody>
      </p:sp>
      <p:sp>
        <p:nvSpPr>
          <p:cNvPr id="188454" name="Rectangle 38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</a:p>
        </p:txBody>
      </p:sp>
      <p:sp>
        <p:nvSpPr>
          <p:cNvPr id="188455" name="Rectangle 3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78563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 b="0">
                <a:solidFill>
                  <a:srgbClr val="000000"/>
                </a:solidFill>
                <a:latin typeface="+mn-lt"/>
              </a:defRPr>
            </a:lvl1pPr>
          </a:lstStyle>
          <a:p>
            <a:pPr>
              <a:defRPr/>
            </a:pPr>
            <a:fld id="{111AD7D0-2926-4024-9BD8-26A675E9CB05}" type="datetimeFigureOut">
              <a:rPr lang="th-TH"/>
              <a:pPr>
                <a:defRPr/>
              </a:pPr>
              <a:t>14/12/60</a:t>
            </a:fld>
            <a:endParaRPr lang="th-TH"/>
          </a:p>
        </p:txBody>
      </p:sp>
      <p:sp>
        <p:nvSpPr>
          <p:cNvPr id="188456" name="Rectangle 4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78563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200" b="0">
                <a:solidFill>
                  <a:srgbClr val="000000"/>
                </a:solidFill>
                <a:latin typeface="+mn-lt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88457" name="Rectangle 4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78563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b="0">
                <a:solidFill>
                  <a:srgbClr val="000000"/>
                </a:solidFill>
                <a:latin typeface="Tahoma" panose="020B0604030504040204" pitchFamily="34" charset="0"/>
              </a:defRPr>
            </a:lvl1pPr>
          </a:lstStyle>
          <a:p>
            <a:pPr>
              <a:defRPr/>
            </a:pPr>
            <a:fld id="{F9E6EAB5-2A96-4D71-A7B3-12E41891FFB4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2698" r:id="rId1"/>
    <p:sldLayoutId id="2147492699" r:id="rId2"/>
    <p:sldLayoutId id="2147492700" r:id="rId3"/>
    <p:sldLayoutId id="2147492701" r:id="rId4"/>
    <p:sldLayoutId id="2147492702" r:id="rId5"/>
    <p:sldLayoutId id="2147492703" r:id="rId6"/>
    <p:sldLayoutId id="2147492704" r:id="rId7"/>
    <p:sldLayoutId id="2147492705" r:id="rId8"/>
    <p:sldLayoutId id="2147492706" r:id="rId9"/>
    <p:sldLayoutId id="2147492707" r:id="rId10"/>
    <p:sldLayoutId id="2147492708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pitchFamily="34" charset="0"/>
          <a:cs typeface="Angsana New" pitchFamily="18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pitchFamily="34" charset="0"/>
          <a:cs typeface="Angsana New" pitchFamily="18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pitchFamily="34" charset="0"/>
          <a:cs typeface="Angsana New" pitchFamily="18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pitchFamily="34" charset="0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pitchFamily="34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pitchFamily="34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pitchFamily="34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pitchFamily="34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anose="05000000000000000000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anose="05000000000000000000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65000"/>
        <a:buFont typeface="Wingdings" panose="05000000000000000000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anose="05000000000000000000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anose="05000000000000000000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362" name="Group 2"/>
          <p:cNvGrpSpPr>
            <a:grpSpLocks/>
          </p:cNvGrpSpPr>
          <p:nvPr/>
        </p:nvGrpSpPr>
        <p:grpSpPr bwMode="auto">
          <a:xfrm>
            <a:off x="0" y="152400"/>
            <a:ext cx="8686800" cy="6096000"/>
            <a:chOff x="0" y="96"/>
            <a:chExt cx="5472" cy="3840"/>
          </a:xfrm>
        </p:grpSpPr>
        <p:sp>
          <p:nvSpPr>
            <p:cNvPr id="20488" name="AutoShape 3"/>
            <p:cNvSpPr>
              <a:spLocks noChangeArrowheads="1"/>
            </p:cNvSpPr>
            <p:nvPr/>
          </p:nvSpPr>
          <p:spPr bwMode="auto">
            <a:xfrm>
              <a:off x="240" y="336"/>
              <a:ext cx="5232" cy="3600"/>
            </a:xfrm>
            <a:prstGeom prst="roundRect">
              <a:avLst>
                <a:gd name="adj" fmla="val 13727"/>
              </a:avLst>
            </a:prstGeom>
            <a:noFill/>
            <a:ln w="50800">
              <a:solidFill>
                <a:schemeClr val="bg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algn="ctr" eaLnBrk="1" hangingPunct="1">
                <a:defRPr/>
              </a:pPr>
              <a:endParaRPr lang="th-TH" sz="2400" b="0" smtClean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5369" name="AutoShape 4"/>
            <p:cNvSpPr>
              <a:spLocks noChangeArrowheads="1"/>
            </p:cNvSpPr>
            <p:nvPr/>
          </p:nvSpPr>
          <p:spPr bwMode="blackWhite">
            <a:xfrm>
              <a:off x="0" y="96"/>
              <a:ext cx="5376" cy="768"/>
            </a:xfrm>
            <a:custGeom>
              <a:avLst/>
              <a:gdLst>
                <a:gd name="T0" fmla="*/ 0 w 7000"/>
                <a:gd name="T1" fmla="*/ 0 h 1000"/>
                <a:gd name="T2" fmla="*/ 15827 w 7000"/>
                <a:gd name="T3" fmla="*/ 0 h 1000"/>
                <a:gd name="T4" fmla="*/ 17047 w 7000"/>
                <a:gd name="T5" fmla="*/ 174 h 1000"/>
                <a:gd name="T6" fmla="*/ 15829 w 7000"/>
                <a:gd name="T7" fmla="*/ 348 h 1000"/>
                <a:gd name="T8" fmla="*/ 0 w 7000"/>
                <a:gd name="T9" fmla="*/ 348 h 100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000"/>
                <a:gd name="T16" fmla="*/ 0 h 1000"/>
                <a:gd name="T17" fmla="*/ 3500 w 7000"/>
                <a:gd name="T18" fmla="*/ 1000 h 100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000" h="1000">
                  <a:moveTo>
                    <a:pt x="0" y="0"/>
                  </a:moveTo>
                  <a:lnTo>
                    <a:pt x="6499" y="0"/>
                  </a:lnTo>
                  <a:cubicBezTo>
                    <a:pt x="6776" y="0"/>
                    <a:pt x="7000" y="223"/>
                    <a:pt x="7000" y="500"/>
                  </a:cubicBezTo>
                  <a:cubicBezTo>
                    <a:pt x="7000" y="776"/>
                    <a:pt x="6776" y="999"/>
                    <a:pt x="6500" y="1000"/>
                  </a:cubicBezTo>
                  <a:lnTo>
                    <a:pt x="0" y="1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/>
            </a:p>
          </p:txBody>
        </p:sp>
        <p:sp>
          <p:nvSpPr>
            <p:cNvPr id="15370" name="Line 5"/>
            <p:cNvSpPr>
              <a:spLocks noChangeShapeType="1"/>
            </p:cNvSpPr>
            <p:nvPr/>
          </p:nvSpPr>
          <p:spPr bwMode="auto">
            <a:xfrm>
              <a:off x="0" y="768"/>
              <a:ext cx="5088" cy="0"/>
            </a:xfrm>
            <a:prstGeom prst="line">
              <a:avLst/>
            </a:prstGeom>
            <a:noFill/>
            <a:ln w="38100">
              <a:solidFill>
                <a:schemeClr val="bg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th-TH"/>
            </a:p>
          </p:txBody>
        </p:sp>
      </p:grpSp>
      <p:sp>
        <p:nvSpPr>
          <p:cNvPr id="15363" name="Rectangle 6"/>
          <p:cNvSpPr>
            <a:spLocks noGrp="1" noChangeArrowheads="1"/>
          </p:cNvSpPr>
          <p:nvPr>
            <p:ph type="title"/>
          </p:nvPr>
        </p:nvSpPr>
        <p:spPr bwMode="auto">
          <a:xfrm>
            <a:off x="195263" y="228600"/>
            <a:ext cx="8015287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คลิกเพื่อแก้ไขลักษณะชื่อเรื่องต้นแบบ</a:t>
            </a:r>
          </a:p>
        </p:txBody>
      </p:sp>
      <p:sp>
        <p:nvSpPr>
          <p:cNvPr id="15364" name="Rectangle 7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0"/>
            <a:ext cx="7924800" cy="441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</a:p>
        </p:txBody>
      </p:sp>
      <p:sp>
        <p:nvSpPr>
          <p:cNvPr id="486408" name="Rectangle 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 b="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78CA4673-F666-404A-A6E7-B96074273DB7}" type="datetimeFigureOut">
              <a:rPr lang="th-TH"/>
              <a:pPr>
                <a:defRPr/>
              </a:pPr>
              <a:t>14/12/60</a:t>
            </a:fld>
            <a:endParaRPr lang="th-TH"/>
          </a:p>
        </p:txBody>
      </p:sp>
      <p:sp>
        <p:nvSpPr>
          <p:cNvPr id="486409" name="Rectangle 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200" b="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86410" name="Rectangle 10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b="0">
                <a:solidFill>
                  <a:srgbClr val="000000"/>
                </a:solidFill>
                <a:latin typeface="Arial Black" panose="020B0A04020102020204" pitchFamily="34" charset="0"/>
              </a:defRPr>
            </a:lvl1pPr>
          </a:lstStyle>
          <a:p>
            <a:pPr>
              <a:defRPr/>
            </a:pPr>
            <a:fld id="{0FB9F3E7-1728-4EDB-82A1-4EA9AB842E7C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2730" r:id="rId1"/>
    <p:sldLayoutId id="2147492731" r:id="rId2"/>
    <p:sldLayoutId id="2147492732" r:id="rId3"/>
    <p:sldLayoutId id="2147492733" r:id="rId4"/>
    <p:sldLayoutId id="2147492734" r:id="rId5"/>
    <p:sldLayoutId id="2147492735" r:id="rId6"/>
    <p:sldLayoutId id="2147492736" r:id="rId7"/>
    <p:sldLayoutId id="2147492737" r:id="rId8"/>
    <p:sldLayoutId id="2147492738" r:id="rId9"/>
    <p:sldLayoutId id="2147492739" r:id="rId10"/>
    <p:sldLayoutId id="2147492740" r:id="rId11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pitchFamily="34" charset="0"/>
          <a:cs typeface="Angsana New" pitchFamily="18" charset="-34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pitchFamily="34" charset="0"/>
          <a:cs typeface="Angsana New" pitchFamily="18" charset="-34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pitchFamily="34" charset="0"/>
          <a:cs typeface="Angsana New" pitchFamily="18" charset="-34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pitchFamily="34" charset="0"/>
          <a:cs typeface="Angsana New" pitchFamily="18" charset="-34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pitchFamily="34" charset="0"/>
          <a:cs typeface="Angsana New" pitchFamily="18" charset="-34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pitchFamily="34" charset="0"/>
          <a:cs typeface="Angsana New" pitchFamily="18" charset="-34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pitchFamily="34" charset="0"/>
          <a:cs typeface="Angsana New" pitchFamily="18" charset="-34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pitchFamily="34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anose="05000000000000000000" pitchFamily="2" charset="2"/>
        <a:buChar char="l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anose="05000000000000000000" pitchFamily="2" charset="2"/>
        <a:buChar char="l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anose="05000000000000000000" pitchFamily="2" charset="2"/>
        <a:buChar char="l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anose="05000000000000000000" pitchFamily="2" charset="2"/>
        <a:buChar char="l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40000"/>
        <a:buFont typeface="Wingdings" panose="05000000000000000000" pitchFamily="2" charset="2"/>
        <a:buChar char="l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SzPct val="40000"/>
        <a:buFont typeface="Wingdings" pitchFamily="2" charset="2"/>
        <a:buChar char="l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SzPct val="40000"/>
        <a:buFont typeface="Wingdings" pitchFamily="2" charset="2"/>
        <a:buChar char="l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SzPct val="40000"/>
        <a:buFont typeface="Wingdings" pitchFamily="2" charset="2"/>
        <a:buChar char="l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SzPct val="40000"/>
        <a:buFont typeface="Wingdings" pitchFamily="2" charset="2"/>
        <a:buChar char="l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คลิกเพื่อแก้ไขลักษณะต้นแบบชื่อเรื่อง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b="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 b="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b="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C93E4883-A1CA-4899-A16B-B0DA3D5C32C1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2741" r:id="rId1"/>
    <p:sldLayoutId id="2147492742" r:id="rId2"/>
    <p:sldLayoutId id="2147492743" r:id="rId3"/>
    <p:sldLayoutId id="2147492744" r:id="rId4"/>
    <p:sldLayoutId id="2147492745" r:id="rId5"/>
    <p:sldLayoutId id="2147492746" r:id="rId6"/>
    <p:sldLayoutId id="2147492747" r:id="rId7"/>
    <p:sldLayoutId id="2147492748" r:id="rId8"/>
    <p:sldLayoutId id="2147492749" r:id="rId9"/>
    <p:sldLayoutId id="2147492750" r:id="rId10"/>
    <p:sldLayoutId id="2147492751" r:id="rId11"/>
    <p:sldLayoutId id="2147492752" r:id="rId12"/>
    <p:sldLayoutId id="2147492753" r:id="rId13"/>
    <p:sldLayoutId id="2147492754" r:id="rId14"/>
  </p:sldLayoutIdLst>
  <p:transition advClick="0">
    <p:wedge/>
  </p:transition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4" name="Group 2"/>
          <p:cNvGrpSpPr>
            <a:grpSpLocks/>
          </p:cNvGrpSpPr>
          <p:nvPr/>
        </p:nvGrpSpPr>
        <p:grpSpPr bwMode="auto">
          <a:xfrm>
            <a:off x="0" y="0"/>
            <a:ext cx="9142413" cy="6856413"/>
            <a:chOff x="0" y="0"/>
            <a:chExt cx="5759" cy="4319"/>
          </a:xfrm>
        </p:grpSpPr>
        <p:sp>
          <p:nvSpPr>
            <p:cNvPr id="3077" name="Rectangle 3" descr="Narrow vertical"/>
            <p:cNvSpPr>
              <a:spLocks noChangeArrowheads="1"/>
            </p:cNvSpPr>
            <p:nvPr/>
          </p:nvSpPr>
          <p:spPr bwMode="auto">
            <a:xfrm>
              <a:off x="288" y="48"/>
              <a:ext cx="5184" cy="240"/>
            </a:xfrm>
            <a:prstGeom prst="rect">
              <a:avLst/>
            </a:prstGeom>
            <a:pattFill prst="narVert">
              <a:fgClr>
                <a:schemeClr val="folHlink"/>
              </a:fgClr>
              <a:bgClr>
                <a:schemeClr val="bg1"/>
              </a:bgClr>
            </a:patt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>
                <a:spcBef>
                  <a:spcPct val="50000"/>
                </a:spcBef>
              </a:pPr>
              <a:endParaRPr kumimoji="1" lang="th-TH" sz="2400" b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3078" name="Rectangle 4" descr="Narrow horizontal"/>
            <p:cNvSpPr>
              <a:spLocks noChangeArrowheads="1"/>
            </p:cNvSpPr>
            <p:nvPr/>
          </p:nvSpPr>
          <p:spPr bwMode="auto">
            <a:xfrm>
              <a:off x="48" y="288"/>
              <a:ext cx="240" cy="3744"/>
            </a:xfrm>
            <a:prstGeom prst="rect">
              <a:avLst/>
            </a:prstGeom>
            <a:pattFill prst="narHorz">
              <a:fgClr>
                <a:schemeClr val="folHlink"/>
              </a:fgClr>
              <a:bgClr>
                <a:schemeClr val="bg1"/>
              </a:bgClr>
            </a:patt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>
                <a:spcBef>
                  <a:spcPct val="50000"/>
                </a:spcBef>
              </a:pPr>
              <a:endParaRPr kumimoji="1" lang="th-TH" sz="2400" b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3079" name="Rectangle 5" descr="Narrow vertical"/>
            <p:cNvSpPr>
              <a:spLocks noChangeArrowheads="1"/>
            </p:cNvSpPr>
            <p:nvPr/>
          </p:nvSpPr>
          <p:spPr bwMode="auto">
            <a:xfrm>
              <a:off x="288" y="4032"/>
              <a:ext cx="5184" cy="240"/>
            </a:xfrm>
            <a:prstGeom prst="rect">
              <a:avLst/>
            </a:prstGeom>
            <a:pattFill prst="narVert">
              <a:fgClr>
                <a:schemeClr val="folHlink"/>
              </a:fgClr>
              <a:bgClr>
                <a:schemeClr val="bg1"/>
              </a:bgClr>
            </a:patt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>
                <a:spcBef>
                  <a:spcPct val="50000"/>
                </a:spcBef>
              </a:pPr>
              <a:endParaRPr kumimoji="1" lang="th-TH" sz="2400" b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3080" name="Rectangle 6" descr="Narrow horizontal"/>
            <p:cNvSpPr>
              <a:spLocks noChangeArrowheads="1"/>
            </p:cNvSpPr>
            <p:nvPr/>
          </p:nvSpPr>
          <p:spPr bwMode="auto">
            <a:xfrm>
              <a:off x="5472" y="288"/>
              <a:ext cx="240" cy="3744"/>
            </a:xfrm>
            <a:prstGeom prst="rect">
              <a:avLst/>
            </a:prstGeom>
            <a:pattFill prst="narHorz">
              <a:fgClr>
                <a:schemeClr val="folHlink"/>
              </a:fgClr>
              <a:bgClr>
                <a:schemeClr val="bg1"/>
              </a:bgClr>
            </a:patt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>
                <a:spcBef>
                  <a:spcPct val="50000"/>
                </a:spcBef>
              </a:pPr>
              <a:endParaRPr kumimoji="1" lang="th-TH" sz="2400" b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3081" name="Rectangle 7"/>
            <p:cNvSpPr>
              <a:spLocks noChangeArrowheads="1"/>
            </p:cNvSpPr>
            <p:nvPr/>
          </p:nvSpPr>
          <p:spPr bwMode="auto">
            <a:xfrm>
              <a:off x="288" y="288"/>
              <a:ext cx="5184" cy="3744"/>
            </a:xfrm>
            <a:prstGeom prst="rect">
              <a:avLst/>
            </a:prstGeom>
            <a:noFill/>
            <a:ln w="57150" cap="sq" cmpd="tri">
              <a:solidFill>
                <a:schemeClr val="bg2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>
                <a:spcBef>
                  <a:spcPct val="50000"/>
                </a:spcBef>
              </a:pPr>
              <a:endParaRPr kumimoji="1" lang="th-TH" sz="2400" b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3082" name="Rectangle 8"/>
            <p:cNvSpPr>
              <a:spLocks noChangeArrowheads="1"/>
            </p:cNvSpPr>
            <p:nvPr/>
          </p:nvSpPr>
          <p:spPr bwMode="auto">
            <a:xfrm>
              <a:off x="48" y="48"/>
              <a:ext cx="5664" cy="4224"/>
            </a:xfrm>
            <a:prstGeom prst="rect">
              <a:avLst/>
            </a:prstGeom>
            <a:noFill/>
            <a:ln w="12700" cap="sq">
              <a:solidFill>
                <a:schemeClr val="bg2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>
                <a:spcBef>
                  <a:spcPct val="50000"/>
                </a:spcBef>
              </a:pPr>
              <a:endParaRPr kumimoji="1" lang="th-TH" sz="2400" b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grpSp>
          <p:nvGrpSpPr>
            <p:cNvPr id="3083" name="Group 9"/>
            <p:cNvGrpSpPr>
              <a:grpSpLocks/>
            </p:cNvGrpSpPr>
            <p:nvPr/>
          </p:nvGrpSpPr>
          <p:grpSpPr bwMode="auto">
            <a:xfrm>
              <a:off x="0" y="0"/>
              <a:ext cx="384" cy="384"/>
              <a:chOff x="0" y="0"/>
              <a:chExt cx="384" cy="384"/>
            </a:xfrm>
          </p:grpSpPr>
          <p:sp>
            <p:nvSpPr>
              <p:cNvPr id="3093" name="Rectangle 10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84" cy="384"/>
              </a:xfrm>
              <a:prstGeom prst="rect">
                <a:avLst/>
              </a:prstGeom>
              <a:solidFill>
                <a:schemeClr val="bg1"/>
              </a:solidFill>
              <a:ln w="57150" cap="sq" cmpd="tri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1pPr>
                <a:lvl2pPr marL="742950" indent="-285750"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2pPr>
                <a:lvl3pPr marL="1143000" indent="-228600"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3pPr>
                <a:lvl4pPr marL="1600200" indent="-228600"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4pPr>
                <a:lvl5pPr marL="2057400" indent="-228600"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9pPr>
              </a:lstStyle>
              <a:p>
                <a:pPr eaLnBrk="1" hangingPunct="1"/>
                <a:endParaRPr lang="th-TH">
                  <a:solidFill>
                    <a:srgbClr val="000000"/>
                  </a:solidFill>
                </a:endParaRPr>
              </a:p>
            </p:txBody>
          </p:sp>
          <p:sp>
            <p:nvSpPr>
              <p:cNvPr id="146443" name="Oval 11"/>
              <p:cNvSpPr>
                <a:spLocks noChangeArrowheads="1"/>
              </p:cNvSpPr>
              <p:nvPr/>
            </p:nvSpPr>
            <p:spPr bwMode="auto">
              <a:xfrm>
                <a:off x="101" y="101"/>
                <a:ext cx="182" cy="182"/>
              </a:xfrm>
              <a:prstGeom prst="ellipse">
                <a:avLst/>
              </a:pr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46275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eaLnBrk="1" hangingPunct="1">
                  <a:defRPr/>
                </a:pPr>
                <a:endParaRPr lang="th-TH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3084" name="Group 12"/>
            <p:cNvGrpSpPr>
              <a:grpSpLocks/>
            </p:cNvGrpSpPr>
            <p:nvPr/>
          </p:nvGrpSpPr>
          <p:grpSpPr bwMode="auto">
            <a:xfrm>
              <a:off x="0" y="3935"/>
              <a:ext cx="384" cy="384"/>
              <a:chOff x="0" y="3935"/>
              <a:chExt cx="384" cy="384"/>
            </a:xfrm>
          </p:grpSpPr>
          <p:sp>
            <p:nvSpPr>
              <p:cNvPr id="3091" name="Rectangle 13"/>
              <p:cNvSpPr>
                <a:spLocks noChangeArrowheads="1"/>
              </p:cNvSpPr>
              <p:nvPr/>
            </p:nvSpPr>
            <p:spPr bwMode="auto">
              <a:xfrm>
                <a:off x="0" y="3935"/>
                <a:ext cx="384" cy="384"/>
              </a:xfrm>
              <a:prstGeom prst="rect">
                <a:avLst/>
              </a:prstGeom>
              <a:solidFill>
                <a:schemeClr val="bg1"/>
              </a:solidFill>
              <a:ln w="57150" cap="sq" cmpd="tri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1pPr>
                <a:lvl2pPr marL="742950" indent="-285750"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2pPr>
                <a:lvl3pPr marL="1143000" indent="-228600"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3pPr>
                <a:lvl4pPr marL="1600200" indent="-228600"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4pPr>
                <a:lvl5pPr marL="2057400" indent="-228600"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9pPr>
              </a:lstStyle>
              <a:p>
                <a:pPr eaLnBrk="1" hangingPunct="1"/>
                <a:endParaRPr lang="th-TH">
                  <a:solidFill>
                    <a:srgbClr val="000000"/>
                  </a:solidFill>
                </a:endParaRPr>
              </a:p>
            </p:txBody>
          </p:sp>
          <p:sp>
            <p:nvSpPr>
              <p:cNvPr id="146446" name="Oval 14"/>
              <p:cNvSpPr>
                <a:spLocks noChangeArrowheads="1"/>
              </p:cNvSpPr>
              <p:nvPr/>
            </p:nvSpPr>
            <p:spPr bwMode="auto">
              <a:xfrm>
                <a:off x="101" y="4036"/>
                <a:ext cx="182" cy="182"/>
              </a:xfrm>
              <a:prstGeom prst="ellipse">
                <a:avLst/>
              </a:pr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46275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eaLnBrk="1" hangingPunct="1">
                  <a:defRPr/>
                </a:pPr>
                <a:endParaRPr lang="th-TH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3085" name="Group 15"/>
            <p:cNvGrpSpPr>
              <a:grpSpLocks/>
            </p:cNvGrpSpPr>
            <p:nvPr/>
          </p:nvGrpSpPr>
          <p:grpSpPr bwMode="auto">
            <a:xfrm>
              <a:off x="5375" y="3935"/>
              <a:ext cx="384" cy="384"/>
              <a:chOff x="5375" y="3935"/>
              <a:chExt cx="384" cy="384"/>
            </a:xfrm>
          </p:grpSpPr>
          <p:sp>
            <p:nvSpPr>
              <p:cNvPr id="3089" name="Rectangle 16"/>
              <p:cNvSpPr>
                <a:spLocks noChangeArrowheads="1"/>
              </p:cNvSpPr>
              <p:nvPr/>
            </p:nvSpPr>
            <p:spPr bwMode="auto">
              <a:xfrm>
                <a:off x="5375" y="3935"/>
                <a:ext cx="384" cy="384"/>
              </a:xfrm>
              <a:prstGeom prst="rect">
                <a:avLst/>
              </a:prstGeom>
              <a:solidFill>
                <a:schemeClr val="bg1"/>
              </a:solidFill>
              <a:ln w="57150" cap="sq" cmpd="tri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1pPr>
                <a:lvl2pPr marL="742950" indent="-285750"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2pPr>
                <a:lvl3pPr marL="1143000" indent="-228600"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3pPr>
                <a:lvl4pPr marL="1600200" indent="-228600"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4pPr>
                <a:lvl5pPr marL="2057400" indent="-228600"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9pPr>
              </a:lstStyle>
              <a:p>
                <a:pPr eaLnBrk="1" hangingPunct="1"/>
                <a:endParaRPr lang="th-TH">
                  <a:solidFill>
                    <a:srgbClr val="000000"/>
                  </a:solidFill>
                </a:endParaRPr>
              </a:p>
            </p:txBody>
          </p:sp>
          <p:sp>
            <p:nvSpPr>
              <p:cNvPr id="146449" name="Oval 17"/>
              <p:cNvSpPr>
                <a:spLocks noChangeArrowheads="1"/>
              </p:cNvSpPr>
              <p:nvPr/>
            </p:nvSpPr>
            <p:spPr bwMode="auto">
              <a:xfrm>
                <a:off x="5476" y="4036"/>
                <a:ext cx="182" cy="182"/>
              </a:xfrm>
              <a:prstGeom prst="ellipse">
                <a:avLst/>
              </a:pr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46275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eaLnBrk="1" hangingPunct="1">
                  <a:defRPr/>
                </a:pPr>
                <a:endParaRPr lang="th-TH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3086" name="Group 18"/>
            <p:cNvGrpSpPr>
              <a:grpSpLocks/>
            </p:cNvGrpSpPr>
            <p:nvPr/>
          </p:nvGrpSpPr>
          <p:grpSpPr bwMode="auto">
            <a:xfrm>
              <a:off x="5375" y="0"/>
              <a:ext cx="384" cy="384"/>
              <a:chOff x="5375" y="0"/>
              <a:chExt cx="384" cy="384"/>
            </a:xfrm>
          </p:grpSpPr>
          <p:sp>
            <p:nvSpPr>
              <p:cNvPr id="3087" name="Rectangle 19"/>
              <p:cNvSpPr>
                <a:spLocks noChangeArrowheads="1"/>
              </p:cNvSpPr>
              <p:nvPr/>
            </p:nvSpPr>
            <p:spPr bwMode="auto">
              <a:xfrm>
                <a:off x="5375" y="0"/>
                <a:ext cx="384" cy="384"/>
              </a:xfrm>
              <a:prstGeom prst="rect">
                <a:avLst/>
              </a:prstGeom>
              <a:solidFill>
                <a:schemeClr val="bg1"/>
              </a:solidFill>
              <a:ln w="57150" cap="sq" cmpd="tri">
                <a:solidFill>
                  <a:schemeClr val="bg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>
                <a:lvl1pPr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1pPr>
                <a:lvl2pPr marL="742950" indent="-285750"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2pPr>
                <a:lvl3pPr marL="1143000" indent="-228600"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3pPr>
                <a:lvl4pPr marL="1600200" indent="-228600"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4pPr>
                <a:lvl5pPr marL="2057400" indent="-228600" eaLnBrk="0" hangingPunct="0"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9pPr>
              </a:lstStyle>
              <a:p>
                <a:pPr eaLnBrk="1" hangingPunct="1"/>
                <a:endParaRPr lang="th-TH">
                  <a:solidFill>
                    <a:srgbClr val="000000"/>
                  </a:solidFill>
                </a:endParaRPr>
              </a:p>
            </p:txBody>
          </p:sp>
          <p:sp>
            <p:nvSpPr>
              <p:cNvPr id="146452" name="Oval 20"/>
              <p:cNvSpPr>
                <a:spLocks noChangeArrowheads="1"/>
              </p:cNvSpPr>
              <p:nvPr/>
            </p:nvSpPr>
            <p:spPr bwMode="auto">
              <a:xfrm>
                <a:off x="5476" y="101"/>
                <a:ext cx="182" cy="182"/>
              </a:xfrm>
              <a:prstGeom prst="ellipse">
                <a:avLst/>
              </a:pr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46275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eaLnBrk="1" hangingPunct="1">
                  <a:defRPr/>
                </a:pPr>
                <a:endParaRPr lang="th-TH">
                  <a:solidFill>
                    <a:srgbClr val="000000"/>
                  </a:solidFill>
                </a:endParaRPr>
              </a:p>
            </p:txBody>
          </p:sp>
        </p:grpSp>
      </p:grpSp>
      <p:sp>
        <p:nvSpPr>
          <p:cNvPr id="3075" name="Rectangle 21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คลิกเพื่อแก้ไขลักษณะต้นแบบชื่อเรื่อง</a:t>
            </a:r>
          </a:p>
        </p:txBody>
      </p:sp>
      <p:sp>
        <p:nvSpPr>
          <p:cNvPr id="3076" name="Rectangle 2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คลิกเพื่อแก้ไขลักษณะต้นแบบข้อความ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</a:p>
        </p:txBody>
      </p:sp>
    </p:spTree>
    <p:extLst>
      <p:ext uri="{BB962C8B-B14F-4D97-AF65-F5344CB8AC3E}">
        <p14:creationId xmlns:p14="http://schemas.microsoft.com/office/powerpoint/2010/main" val="8739416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92756" r:id="rId1"/>
    <p:sldLayoutId id="2147492757" r:id="rId2"/>
    <p:sldLayoutId id="2147492758" r:id="rId3"/>
    <p:sldLayoutId id="2147492759" r:id="rId4"/>
    <p:sldLayoutId id="2147492760" r:id="rId5"/>
    <p:sldLayoutId id="2147492761" r:id="rId6"/>
    <p:sldLayoutId id="2147492762" r:id="rId7"/>
    <p:sldLayoutId id="2147492763" r:id="rId8"/>
    <p:sldLayoutId id="2147492764" r:id="rId9"/>
    <p:sldLayoutId id="2147492765" r:id="rId10"/>
    <p:sldLayoutId id="2147492766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 Narrow" pitchFamily="34" charset="0"/>
          <a:cs typeface="Angsana New" pitchFamily="18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 Narrow" pitchFamily="34" charset="0"/>
          <a:cs typeface="Angsana New" pitchFamily="18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 Narrow" pitchFamily="34" charset="0"/>
          <a:cs typeface="Angsana New" pitchFamily="18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 Narrow" pitchFamily="34" charset="0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 Narrow" pitchFamily="34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 Narrow" pitchFamily="34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 Narrow" pitchFamily="34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 Narrow" pitchFamily="34" charset="0"/>
          <a:cs typeface="Angsana New" pitchFamily="18" charset="-34"/>
        </a:defRPr>
      </a:lvl9pPr>
    </p:titleStyle>
    <p:bodyStyle>
      <a:lvl1pPr marL="342900" indent="-342900" algn="ctr" rtl="0" eaLnBrk="0" fontAlgn="base" hangingPunct="0">
        <a:spcBef>
          <a:spcPct val="20000"/>
        </a:spcBef>
        <a:spcAft>
          <a:spcPct val="0"/>
        </a:spcAft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คลิกเพื่อแก้ไขลักษณะต้นแบบชื่อเรื่อง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</a:p>
        </p:txBody>
      </p:sp>
      <p:sp>
        <p:nvSpPr>
          <p:cNvPr id="1126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b="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126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 b="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127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b="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4D0EE45D-FCD9-4A5E-963C-BBB158898493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768674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92768" r:id="rId1"/>
    <p:sldLayoutId id="2147492769" r:id="rId2"/>
    <p:sldLayoutId id="2147492770" r:id="rId3"/>
    <p:sldLayoutId id="2147492771" r:id="rId4"/>
    <p:sldLayoutId id="2147492772" r:id="rId5"/>
    <p:sldLayoutId id="2147492773" r:id="rId6"/>
    <p:sldLayoutId id="2147492774" r:id="rId7"/>
    <p:sldLayoutId id="2147492775" r:id="rId8"/>
    <p:sldLayoutId id="2147492776" r:id="rId9"/>
    <p:sldLayoutId id="2147492777" r:id="rId10"/>
    <p:sldLayoutId id="2147492778" r:id="rId11"/>
    <p:sldLayoutId id="2147492779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th-TH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 eaLnBrk="1" hangingPunct="1">
              <a:defRPr/>
            </a:pPr>
            <a:fld id="{2D4F998B-2179-4AAC-94F4-C77E6F595E18}" type="datetimeFigureOut">
              <a:rPr lang="th-TH" b="0">
                <a:solidFill>
                  <a:prstClr val="black">
                    <a:tint val="75000"/>
                  </a:prstClr>
                </a:solidFill>
              </a:rPr>
              <a:pPr eaLnBrk="1" hangingPunct="1">
                <a:defRPr/>
              </a:pPr>
              <a:t>14/12/60</a:t>
            </a:fld>
            <a:endParaRPr lang="th-TH" b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 eaLnBrk="1" hangingPunct="1">
              <a:defRPr/>
            </a:pPr>
            <a:endParaRPr lang="th-TH" b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</a:lstStyle>
          <a:p>
            <a:pPr eaLnBrk="1" hangingPunct="1"/>
            <a:fld id="{62D403DA-9018-42EB-93EE-CAE24B5D3E9D}" type="slidenum">
              <a:rPr lang="th-TH" b="0"/>
              <a:pPr eaLnBrk="1" hangingPunct="1"/>
              <a:t>‹#›</a:t>
            </a:fld>
            <a:endParaRPr lang="th-TH" b="0"/>
          </a:p>
        </p:txBody>
      </p:sp>
    </p:spTree>
    <p:extLst>
      <p:ext uri="{BB962C8B-B14F-4D97-AF65-F5344CB8AC3E}">
        <p14:creationId xmlns:p14="http://schemas.microsoft.com/office/powerpoint/2010/main" val="13118425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92781" r:id="rId1"/>
    <p:sldLayoutId id="2147492782" r:id="rId2"/>
    <p:sldLayoutId id="2147492783" r:id="rId3"/>
    <p:sldLayoutId id="2147492784" r:id="rId4"/>
    <p:sldLayoutId id="2147492785" r:id="rId5"/>
    <p:sldLayoutId id="2147492786" r:id="rId6"/>
    <p:sldLayoutId id="2147492787" r:id="rId7"/>
    <p:sldLayoutId id="2147492788" r:id="rId8"/>
    <p:sldLayoutId id="2147492789" r:id="rId9"/>
    <p:sldLayoutId id="2147492790" r:id="rId10"/>
    <p:sldLayoutId id="214749279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70" name="Group 2"/>
          <p:cNvGrpSpPr>
            <a:grpSpLocks/>
          </p:cNvGrpSpPr>
          <p:nvPr/>
        </p:nvGrpSpPr>
        <p:grpSpPr bwMode="auto">
          <a:xfrm>
            <a:off x="7938" y="501650"/>
            <a:ext cx="1108075" cy="336550"/>
            <a:chOff x="5" y="316"/>
            <a:chExt cx="698" cy="212"/>
          </a:xfrm>
        </p:grpSpPr>
        <p:sp>
          <p:nvSpPr>
            <p:cNvPr id="41987" name="Rectangle 3"/>
            <p:cNvSpPr>
              <a:spLocks noChangeArrowheads="1"/>
            </p:cNvSpPr>
            <p:nvPr userDrawn="1"/>
          </p:nvSpPr>
          <p:spPr bwMode="gray">
            <a:xfrm>
              <a:off x="5" y="480"/>
              <a:ext cx="698" cy="48"/>
            </a:xfrm>
            <a:prstGeom prst="rect">
              <a:avLst/>
            </a:prstGeom>
            <a:gradFill rotWithShape="1">
              <a:gsLst>
                <a:gs pos="0">
                  <a:schemeClr val="bg2">
                    <a:gamma/>
                    <a:tint val="3647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eaLnBrk="1" hangingPunct="1">
                <a:defRPr/>
              </a:pPr>
              <a:endParaRPr lang="th-TH" b="0">
                <a:solidFill>
                  <a:srgbClr val="0E3558"/>
                </a:solidFill>
              </a:endParaRPr>
            </a:p>
          </p:txBody>
        </p:sp>
        <p:sp>
          <p:nvSpPr>
            <p:cNvPr id="41988" name="Rectangle 4"/>
            <p:cNvSpPr>
              <a:spLocks noChangeArrowheads="1"/>
            </p:cNvSpPr>
            <p:nvPr userDrawn="1"/>
          </p:nvSpPr>
          <p:spPr bwMode="gray">
            <a:xfrm>
              <a:off x="5" y="427"/>
              <a:ext cx="698" cy="48"/>
            </a:xfrm>
            <a:prstGeom prst="rect">
              <a:avLst/>
            </a:prstGeom>
            <a:gradFill rotWithShape="1">
              <a:gsLst>
                <a:gs pos="0">
                  <a:schemeClr val="bg2">
                    <a:gamma/>
                    <a:tint val="3647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eaLnBrk="1" hangingPunct="1">
                <a:defRPr/>
              </a:pPr>
              <a:endParaRPr lang="th-TH" b="0">
                <a:solidFill>
                  <a:srgbClr val="0E3558"/>
                </a:solidFill>
              </a:endParaRPr>
            </a:p>
          </p:txBody>
        </p:sp>
        <p:sp>
          <p:nvSpPr>
            <p:cNvPr id="41989" name="Rectangle 5"/>
            <p:cNvSpPr>
              <a:spLocks noChangeArrowheads="1"/>
            </p:cNvSpPr>
            <p:nvPr userDrawn="1"/>
          </p:nvSpPr>
          <p:spPr bwMode="gray">
            <a:xfrm>
              <a:off x="5" y="369"/>
              <a:ext cx="698" cy="48"/>
            </a:xfrm>
            <a:prstGeom prst="rect">
              <a:avLst/>
            </a:prstGeom>
            <a:gradFill rotWithShape="1">
              <a:gsLst>
                <a:gs pos="0">
                  <a:schemeClr val="bg2">
                    <a:gamma/>
                    <a:tint val="3647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eaLnBrk="1" hangingPunct="1">
                <a:defRPr/>
              </a:pPr>
              <a:endParaRPr lang="th-TH" b="0">
                <a:solidFill>
                  <a:srgbClr val="0E3558"/>
                </a:solidFill>
              </a:endParaRPr>
            </a:p>
          </p:txBody>
        </p:sp>
        <p:sp>
          <p:nvSpPr>
            <p:cNvPr id="41990" name="Rectangle 6"/>
            <p:cNvSpPr>
              <a:spLocks noChangeArrowheads="1"/>
            </p:cNvSpPr>
            <p:nvPr userDrawn="1"/>
          </p:nvSpPr>
          <p:spPr bwMode="gray">
            <a:xfrm>
              <a:off x="5" y="316"/>
              <a:ext cx="698" cy="48"/>
            </a:xfrm>
            <a:prstGeom prst="rect">
              <a:avLst/>
            </a:prstGeom>
            <a:gradFill rotWithShape="1">
              <a:gsLst>
                <a:gs pos="0">
                  <a:schemeClr val="bg2">
                    <a:gamma/>
                    <a:tint val="3647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eaLnBrk="1" hangingPunct="1">
                <a:defRPr/>
              </a:pPr>
              <a:endParaRPr lang="th-TH" b="0">
                <a:solidFill>
                  <a:srgbClr val="0E3558"/>
                </a:solidFill>
              </a:endParaRPr>
            </a:p>
          </p:txBody>
        </p:sp>
      </p:grpSp>
      <p:sp>
        <p:nvSpPr>
          <p:cNvPr id="7171" name="Rectangle 7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19200"/>
            <a:ext cx="8229600" cy="510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คลิกเพื่อแก้ไขลักษณะของข้อความต้นแบบ</a:t>
            </a:r>
          </a:p>
          <a:p>
            <a:pPr lvl="1"/>
            <a:r>
              <a:rPr lang="en-US" smtClean="0"/>
              <a:t>ระดับที่สอง</a:t>
            </a:r>
          </a:p>
          <a:p>
            <a:pPr lvl="2"/>
            <a:r>
              <a:rPr lang="en-US" smtClean="0"/>
              <a:t>ระดับที่สาม</a:t>
            </a:r>
          </a:p>
          <a:p>
            <a:pPr lvl="3"/>
            <a:r>
              <a:rPr lang="en-US" smtClean="0"/>
              <a:t>ระดับที่สี่</a:t>
            </a:r>
          </a:p>
          <a:p>
            <a:pPr lvl="4"/>
            <a:r>
              <a:rPr lang="en-US" smtClean="0"/>
              <a:t>ระดับที่ห้า</a:t>
            </a:r>
          </a:p>
        </p:txBody>
      </p:sp>
      <p:sp>
        <p:nvSpPr>
          <p:cNvPr id="41992" name="Rectangle 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400800"/>
            <a:ext cx="21336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 b="0">
                <a:solidFill>
                  <a:srgbClr val="0E3558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993" name="Rectangle 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410200" y="6450013"/>
            <a:ext cx="22860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b="1">
                <a:solidFill>
                  <a:srgbClr val="0E3558"/>
                </a:solidFill>
              </a:defRPr>
            </a:lvl1pPr>
          </a:lstStyle>
          <a:p>
            <a:pPr>
              <a:defRPr/>
            </a:pPr>
            <a:r>
              <a:rPr lang="en-US"/>
              <a:t>www.themegallery.com</a:t>
            </a:r>
          </a:p>
        </p:txBody>
      </p:sp>
      <p:sp>
        <p:nvSpPr>
          <p:cNvPr id="41994" name="Rectangle 10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114800" y="6400800"/>
            <a:ext cx="8382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200" b="0">
                <a:solidFill>
                  <a:srgbClr val="0E3558"/>
                </a:solidFill>
              </a:defRPr>
            </a:lvl1pPr>
          </a:lstStyle>
          <a:p>
            <a:pPr>
              <a:defRPr/>
            </a:pPr>
            <a:fld id="{B5C061E4-F063-4767-AEF8-642B2F4C0F8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2295" name="Text Box 11"/>
          <p:cNvSpPr txBox="1">
            <a:spLocks noChangeArrowheads="1"/>
          </p:cNvSpPr>
          <p:nvPr/>
        </p:nvSpPr>
        <p:spPr bwMode="gray">
          <a:xfrm>
            <a:off x="7580313" y="6384925"/>
            <a:ext cx="954087" cy="396875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sz="4000" b="1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1pPr>
            <a:lvl2pPr marL="742950" indent="-285750" eaLnBrk="0" hangingPunct="0">
              <a:defRPr sz="4000" b="1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2pPr>
            <a:lvl3pPr marL="1143000" indent="-228600" eaLnBrk="0" hangingPunct="0">
              <a:defRPr sz="4000" b="1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3pPr>
            <a:lvl4pPr marL="1600200" indent="-228600" eaLnBrk="0" hangingPunct="0">
              <a:defRPr sz="4000" b="1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4pPr>
            <a:lvl5pPr marL="2057400" indent="-228600" eaLnBrk="0" hangingPunct="0">
              <a:defRPr sz="4000" b="1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9pPr>
          </a:lstStyle>
          <a:p>
            <a:pPr eaLnBrk="1" hangingPunct="1">
              <a:defRPr/>
            </a:pPr>
            <a:r>
              <a:rPr lang="en-US" sz="2000" smtClean="0">
                <a:solidFill>
                  <a:srgbClr val="CC3300"/>
                </a:solidFill>
              </a:rPr>
              <a:t>LOGO</a:t>
            </a:r>
          </a:p>
        </p:txBody>
      </p:sp>
      <p:sp>
        <p:nvSpPr>
          <p:cNvPr id="7176" name="Rectangle 12"/>
          <p:cNvSpPr>
            <a:spLocks noGrp="1" noChangeArrowheads="1"/>
          </p:cNvSpPr>
          <p:nvPr>
            <p:ph type="title"/>
          </p:nvPr>
        </p:nvSpPr>
        <p:spPr bwMode="gray">
          <a:xfrm>
            <a:off x="1196975" y="457200"/>
            <a:ext cx="4114800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คลิกเพื่อแก้ไขลักษณะชื่อเรื่องต้นแบบ</a:t>
            </a:r>
          </a:p>
        </p:txBody>
      </p:sp>
      <p:sp>
        <p:nvSpPr>
          <p:cNvPr id="7177" name="Freeform 13"/>
          <p:cNvSpPr>
            <a:spLocks/>
          </p:cNvSpPr>
          <p:nvPr/>
        </p:nvSpPr>
        <p:spPr bwMode="gray">
          <a:xfrm>
            <a:off x="1143000" y="457200"/>
            <a:ext cx="130175" cy="457200"/>
          </a:xfrm>
          <a:custGeom>
            <a:avLst/>
            <a:gdLst>
              <a:gd name="T0" fmla="*/ 2147483646 w 96"/>
              <a:gd name="T1" fmla="*/ 0 h 288"/>
              <a:gd name="T2" fmla="*/ 0 w 96"/>
              <a:gd name="T3" fmla="*/ 0 h 288"/>
              <a:gd name="T4" fmla="*/ 0 w 96"/>
              <a:gd name="T5" fmla="*/ 2147483646 h 288"/>
              <a:gd name="T6" fmla="*/ 2147483646 w 96"/>
              <a:gd name="T7" fmla="*/ 2147483646 h 288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96" h="288">
                <a:moveTo>
                  <a:pt x="96" y="0"/>
                </a:moveTo>
                <a:lnTo>
                  <a:pt x="0" y="0"/>
                </a:lnTo>
                <a:lnTo>
                  <a:pt x="0" y="288"/>
                </a:lnTo>
                <a:lnTo>
                  <a:pt x="96" y="288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th-TH">
              <a:solidFill>
                <a:srgbClr val="0E3558"/>
              </a:solidFill>
            </a:endParaRPr>
          </a:p>
        </p:txBody>
      </p:sp>
      <p:grpSp>
        <p:nvGrpSpPr>
          <p:cNvPr id="7178" name="Group 14"/>
          <p:cNvGrpSpPr>
            <a:grpSpLocks/>
          </p:cNvGrpSpPr>
          <p:nvPr/>
        </p:nvGrpSpPr>
        <p:grpSpPr bwMode="auto">
          <a:xfrm>
            <a:off x="5311775" y="457200"/>
            <a:ext cx="3832225" cy="457200"/>
            <a:chOff x="3346" y="288"/>
            <a:chExt cx="2414" cy="288"/>
          </a:xfrm>
        </p:grpSpPr>
        <p:sp>
          <p:nvSpPr>
            <p:cNvPr id="41999" name="Rectangle 15"/>
            <p:cNvSpPr>
              <a:spLocks noChangeArrowheads="1"/>
            </p:cNvSpPr>
            <p:nvPr userDrawn="1"/>
          </p:nvSpPr>
          <p:spPr bwMode="gray">
            <a:xfrm>
              <a:off x="3422" y="493"/>
              <a:ext cx="2338" cy="48"/>
            </a:xfrm>
            <a:prstGeom prst="rect">
              <a:avLst/>
            </a:pr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21176"/>
                    <a:invGamma/>
                  </a:scheme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eaLnBrk="1" hangingPunct="1">
                <a:defRPr/>
              </a:pPr>
              <a:endParaRPr lang="th-TH" b="0">
                <a:solidFill>
                  <a:srgbClr val="0E3558"/>
                </a:solidFill>
              </a:endParaRPr>
            </a:p>
          </p:txBody>
        </p:sp>
        <p:sp>
          <p:nvSpPr>
            <p:cNvPr id="42000" name="Rectangle 16"/>
            <p:cNvSpPr>
              <a:spLocks noChangeArrowheads="1"/>
            </p:cNvSpPr>
            <p:nvPr userDrawn="1"/>
          </p:nvSpPr>
          <p:spPr bwMode="gray">
            <a:xfrm>
              <a:off x="3422" y="440"/>
              <a:ext cx="2338" cy="48"/>
            </a:xfrm>
            <a:prstGeom prst="rect">
              <a:avLst/>
            </a:pr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21176"/>
                    <a:invGamma/>
                  </a:scheme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eaLnBrk="1" hangingPunct="1">
                <a:defRPr/>
              </a:pPr>
              <a:endParaRPr lang="th-TH" b="0">
                <a:solidFill>
                  <a:srgbClr val="0E3558"/>
                </a:solidFill>
              </a:endParaRPr>
            </a:p>
          </p:txBody>
        </p:sp>
        <p:sp>
          <p:nvSpPr>
            <p:cNvPr id="42001" name="Rectangle 17"/>
            <p:cNvSpPr>
              <a:spLocks noChangeArrowheads="1"/>
            </p:cNvSpPr>
            <p:nvPr userDrawn="1"/>
          </p:nvSpPr>
          <p:spPr bwMode="gray">
            <a:xfrm>
              <a:off x="3421" y="382"/>
              <a:ext cx="2338" cy="48"/>
            </a:xfrm>
            <a:prstGeom prst="rect">
              <a:avLst/>
            </a:pr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21176"/>
                    <a:invGamma/>
                  </a:scheme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eaLnBrk="1" hangingPunct="1">
                <a:defRPr/>
              </a:pPr>
              <a:endParaRPr lang="th-TH" b="0">
                <a:solidFill>
                  <a:srgbClr val="0E3558"/>
                </a:solidFill>
              </a:endParaRPr>
            </a:p>
          </p:txBody>
        </p:sp>
        <p:sp>
          <p:nvSpPr>
            <p:cNvPr id="42002" name="Rectangle 18"/>
            <p:cNvSpPr>
              <a:spLocks noChangeArrowheads="1"/>
            </p:cNvSpPr>
            <p:nvPr userDrawn="1"/>
          </p:nvSpPr>
          <p:spPr bwMode="gray">
            <a:xfrm>
              <a:off x="3421" y="329"/>
              <a:ext cx="2338" cy="48"/>
            </a:xfrm>
            <a:prstGeom prst="rect">
              <a:avLst/>
            </a:pr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21176"/>
                    <a:invGamma/>
                  </a:scheme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eaLnBrk="1" hangingPunct="1">
                <a:defRPr/>
              </a:pPr>
              <a:endParaRPr lang="th-TH" b="0">
                <a:solidFill>
                  <a:srgbClr val="0E3558"/>
                </a:solidFill>
              </a:endParaRPr>
            </a:p>
          </p:txBody>
        </p:sp>
        <p:sp>
          <p:nvSpPr>
            <p:cNvPr id="7183" name="Freeform 19"/>
            <p:cNvSpPr>
              <a:spLocks/>
            </p:cNvSpPr>
            <p:nvPr userDrawn="1"/>
          </p:nvSpPr>
          <p:spPr bwMode="gray">
            <a:xfrm flipH="1">
              <a:off x="3346" y="288"/>
              <a:ext cx="48" cy="288"/>
            </a:xfrm>
            <a:custGeom>
              <a:avLst/>
              <a:gdLst>
                <a:gd name="T0" fmla="*/ 1 w 96"/>
                <a:gd name="T1" fmla="*/ 0 h 288"/>
                <a:gd name="T2" fmla="*/ 0 w 96"/>
                <a:gd name="T3" fmla="*/ 0 h 288"/>
                <a:gd name="T4" fmla="*/ 0 w 96"/>
                <a:gd name="T5" fmla="*/ 288 h 288"/>
                <a:gd name="T6" fmla="*/ 1 w 96"/>
                <a:gd name="T7" fmla="*/ 288 h 288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96" h="288">
                  <a:moveTo>
                    <a:pt x="96" y="0"/>
                  </a:moveTo>
                  <a:lnTo>
                    <a:pt x="0" y="0"/>
                  </a:lnTo>
                  <a:lnTo>
                    <a:pt x="0" y="288"/>
                  </a:lnTo>
                  <a:lnTo>
                    <a:pt x="96" y="288"/>
                  </a:ln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>
                <a:solidFill>
                  <a:srgbClr val="0E3558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755168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92793" r:id="rId1"/>
    <p:sldLayoutId id="2147492794" r:id="rId2"/>
    <p:sldLayoutId id="2147492795" r:id="rId3"/>
    <p:sldLayoutId id="2147492796" r:id="rId4"/>
    <p:sldLayoutId id="2147492797" r:id="rId5"/>
    <p:sldLayoutId id="2147492798" r:id="rId6"/>
    <p:sldLayoutId id="2147492799" r:id="rId7"/>
    <p:sldLayoutId id="2147492800" r:id="rId8"/>
    <p:sldLayoutId id="2147492801" r:id="rId9"/>
    <p:sldLayoutId id="2147492802" r:id="rId10"/>
    <p:sldLayoutId id="2147492803" r:id="rId11"/>
  </p:sldLayoutIdLst>
  <p:timing>
    <p:tnLst>
      <p:par>
        <p:cTn id="1" dur="indefinite" restart="never" nodeType="tmRoot"/>
      </p:par>
    </p:tnLst>
  </p:timing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Wingdings" panose="05000000000000000000" pitchFamily="2" charset="2"/>
        <a:buChar char="v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§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Click to edit Master title style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71550" y="1600200"/>
            <a:ext cx="72009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Click to edit Master text styles</a:t>
            </a:r>
          </a:p>
          <a:p>
            <a:pPr lvl="1"/>
            <a:r>
              <a:rPr lang="th-TH" smtClean="0"/>
              <a:t>Second level</a:t>
            </a:r>
          </a:p>
          <a:p>
            <a:pPr lvl="2"/>
            <a:r>
              <a:rPr lang="th-TH" smtClean="0"/>
              <a:t>Third level</a:t>
            </a:r>
          </a:p>
          <a:p>
            <a:pPr lvl="3"/>
            <a:r>
              <a:rPr lang="th-TH" smtClean="0"/>
              <a:t>Fourth level</a:t>
            </a:r>
          </a:p>
          <a:p>
            <a:pPr lvl="4"/>
            <a:r>
              <a:rPr lang="th-TH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solidFill>
                  <a:srgbClr val="000000"/>
                </a:solidFill>
              </a:defRPr>
            </a:lvl1pPr>
          </a:lstStyle>
          <a:p>
            <a:pPr eaLnBrk="1" hangingPunct="1">
              <a:defRPr/>
            </a:pPr>
            <a:endParaRPr lang="th-TH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>
                <a:solidFill>
                  <a:srgbClr val="000000"/>
                </a:solidFill>
              </a:defRPr>
            </a:lvl1pPr>
          </a:lstStyle>
          <a:p>
            <a:pPr eaLnBrk="1" hangingPunct="1">
              <a:defRPr/>
            </a:pPr>
            <a:endParaRPr lang="th-TH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solidFill>
                  <a:srgbClr val="000000"/>
                </a:solidFill>
              </a:defRPr>
            </a:lvl1pPr>
          </a:lstStyle>
          <a:p>
            <a:pPr eaLnBrk="1" hangingPunct="1"/>
            <a:fld id="{C3A05BEC-4E75-46C7-AD44-900F1E3F5849}" type="slidenum">
              <a:rPr lang="en-US" smtClean="0"/>
              <a:pPr eaLnBrk="1" hangingPunct="1"/>
              <a:t>‹#›</a:t>
            </a:fld>
            <a:endParaRPr lang="th-TH" smtClean="0"/>
          </a:p>
        </p:txBody>
      </p:sp>
    </p:spTree>
    <p:extLst>
      <p:ext uri="{BB962C8B-B14F-4D97-AF65-F5344CB8AC3E}">
        <p14:creationId xmlns:p14="http://schemas.microsoft.com/office/powerpoint/2010/main" val="15551847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92805" r:id="rId1"/>
    <p:sldLayoutId id="2147492806" r:id="rId2"/>
    <p:sldLayoutId id="2147492807" r:id="rId3"/>
    <p:sldLayoutId id="2147492808" r:id="rId4"/>
    <p:sldLayoutId id="2147492809" r:id="rId5"/>
    <p:sldLayoutId id="2147492810" r:id="rId6"/>
    <p:sldLayoutId id="2147492811" r:id="rId7"/>
    <p:sldLayoutId id="2147492812" r:id="rId8"/>
    <p:sldLayoutId id="2147492813" r:id="rId9"/>
    <p:sldLayoutId id="2147492814" r:id="rId10"/>
    <p:sldLayoutId id="214749281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5400">
          <a:solidFill>
            <a:srgbClr val="3333FF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5400">
          <a:solidFill>
            <a:srgbClr val="3333FF"/>
          </a:solidFill>
          <a:latin typeface="Tahoma" pitchFamily="34" charset="0"/>
          <a:cs typeface="Tahom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5400">
          <a:solidFill>
            <a:srgbClr val="3333FF"/>
          </a:solidFill>
          <a:latin typeface="Tahoma" pitchFamily="34" charset="0"/>
          <a:cs typeface="Tahom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5400">
          <a:solidFill>
            <a:srgbClr val="3333FF"/>
          </a:solidFill>
          <a:latin typeface="Tahoma" pitchFamily="34" charset="0"/>
          <a:cs typeface="Tahom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5400">
          <a:solidFill>
            <a:srgbClr val="3333FF"/>
          </a:solidFill>
          <a:latin typeface="Tahoma" pitchFamily="34" charset="0"/>
          <a:cs typeface="Tahoma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5400">
          <a:solidFill>
            <a:srgbClr val="3333FF"/>
          </a:solidFill>
          <a:latin typeface="Tahoma" pitchFamily="34" charset="0"/>
          <a:cs typeface="Tahoma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5400">
          <a:solidFill>
            <a:srgbClr val="3333FF"/>
          </a:solidFill>
          <a:latin typeface="Tahoma" pitchFamily="34" charset="0"/>
          <a:cs typeface="Tahoma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5400">
          <a:solidFill>
            <a:srgbClr val="3333FF"/>
          </a:solidFill>
          <a:latin typeface="Tahoma" pitchFamily="34" charset="0"/>
          <a:cs typeface="Tahoma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5400">
          <a:solidFill>
            <a:srgbClr val="3333FF"/>
          </a:solidFill>
          <a:latin typeface="Tahoma" pitchFamily="34" charset="0"/>
          <a:cs typeface="Tahoma" pitchFamily="34" charset="0"/>
        </a:defRPr>
      </a:lvl9pPr>
    </p:titleStyle>
    <p:bodyStyle>
      <a:lvl1pPr marL="538163" indent="-538163" algn="l" rtl="0" eaLnBrk="0" fontAlgn="base" hangingPunct="0">
        <a:lnSpc>
          <a:spcPct val="125000"/>
        </a:lnSpc>
        <a:spcBef>
          <a:spcPct val="30000"/>
        </a:spcBef>
        <a:spcAft>
          <a:spcPct val="0"/>
        </a:spcAft>
        <a:buChar char="•"/>
        <a:defRPr sz="4000">
          <a:solidFill>
            <a:schemeClr val="tx1"/>
          </a:solidFill>
          <a:latin typeface="+mn-lt"/>
          <a:ea typeface="+mn-ea"/>
          <a:cs typeface="+mn-cs"/>
        </a:defRPr>
      </a:lvl1pPr>
      <a:lvl2pPr marL="1077913" indent="-360363" algn="l" rtl="0" eaLnBrk="0" fontAlgn="base" hangingPunct="0">
        <a:lnSpc>
          <a:spcPct val="125000"/>
        </a:lnSpc>
        <a:spcBef>
          <a:spcPct val="30000"/>
        </a:spcBef>
        <a:spcAft>
          <a:spcPct val="0"/>
        </a:spcAft>
        <a:buChar char="–"/>
        <a:defRPr sz="3600">
          <a:solidFill>
            <a:schemeClr val="tx1"/>
          </a:solidFill>
          <a:latin typeface="+mn-lt"/>
          <a:cs typeface="+mn-cs"/>
        </a:defRPr>
      </a:lvl2pPr>
      <a:lvl3pPr marL="1500188" indent="-228600" algn="l" rtl="0" eaLnBrk="0" fontAlgn="base" hangingPunct="0">
        <a:lnSpc>
          <a:spcPct val="125000"/>
        </a:lnSpc>
        <a:spcBef>
          <a:spcPct val="3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908175" indent="-228600" algn="l" rtl="0" eaLnBrk="0" fontAlgn="base" hangingPunct="0">
        <a:lnSpc>
          <a:spcPct val="125000"/>
        </a:lnSpc>
        <a:spcBef>
          <a:spcPct val="3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316163" indent="-228600" algn="l" rtl="0" eaLnBrk="0" fontAlgn="base" hangingPunct="0">
        <a:lnSpc>
          <a:spcPct val="125000"/>
        </a:lnSpc>
        <a:spcBef>
          <a:spcPct val="3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773363" indent="-228600" algn="l" rtl="0" fontAlgn="base">
        <a:lnSpc>
          <a:spcPct val="125000"/>
        </a:lnSpc>
        <a:spcBef>
          <a:spcPct val="3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3230563" indent="-228600" algn="l" rtl="0" fontAlgn="base">
        <a:lnSpc>
          <a:spcPct val="125000"/>
        </a:lnSpc>
        <a:spcBef>
          <a:spcPct val="3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687763" indent="-228600" algn="l" rtl="0" fontAlgn="base">
        <a:lnSpc>
          <a:spcPct val="125000"/>
        </a:lnSpc>
        <a:spcBef>
          <a:spcPct val="3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4144963" indent="-228600" algn="l" rtl="0" fontAlgn="base">
        <a:lnSpc>
          <a:spcPct val="125000"/>
        </a:lnSpc>
        <a:spcBef>
          <a:spcPct val="3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rgbClr val="A6D6DA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4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คลิกเพื่อแก้ไขลักษณะต้นแบบชื่อเรื่อง</a:t>
            </a:r>
          </a:p>
        </p:txBody>
      </p:sp>
      <p:sp>
        <p:nvSpPr>
          <p:cNvPr id="2314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</a:p>
        </p:txBody>
      </p:sp>
      <p:sp>
        <p:nvSpPr>
          <p:cNvPr id="2314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b="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2314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 b="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2314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b="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F056A599-D620-440B-9A42-38C83E45BFAC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0504722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92817" r:id="rId1"/>
    <p:sldLayoutId id="2147492818" r:id="rId2"/>
    <p:sldLayoutId id="2147492819" r:id="rId3"/>
    <p:sldLayoutId id="2147492820" r:id="rId4"/>
    <p:sldLayoutId id="2147492821" r:id="rId5"/>
    <p:sldLayoutId id="2147492822" r:id="rId6"/>
    <p:sldLayoutId id="2147492823" r:id="rId7"/>
    <p:sldLayoutId id="2147492824" r:id="rId8"/>
    <p:sldLayoutId id="2147492825" r:id="rId9"/>
    <p:sldLayoutId id="2147492826" r:id="rId10"/>
    <p:sldLayoutId id="2147492827" r:id="rId11"/>
    <p:sldLayoutId id="2147492828" r:id="rId12"/>
    <p:sldLayoutId id="2147492829" r:id="rId13"/>
  </p:sldLayoutIdLst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314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4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314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4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314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4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314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4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314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4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314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1426" grpId="0"/>
      <p:bldP spid="231427" grpId="0" build="p">
        <p:tmplLst>
          <p:tmpl lvl="1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314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231427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314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231427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314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231427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314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231427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314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231427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ngsana New" panose="02020603050405020304" pitchFamily="18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ngsana New" panose="02020603050405020304" pitchFamily="18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ngsana New" panose="02020603050405020304" pitchFamily="18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ngsana New" panose="02020603050405020304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ngsana New" panose="02020603050405020304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ngsana New" panose="02020603050405020304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ngsana New" panose="02020603050405020304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ngsana New" panose="02020603050405020304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2"/>
            </a:gs>
            <a:gs pos="50000">
              <a:schemeClr val="bg1"/>
            </a:gs>
            <a:gs pos="100000">
              <a:schemeClr val="bg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314" name="Group 2"/>
          <p:cNvGrpSpPr>
            <a:grpSpLocks/>
          </p:cNvGrpSpPr>
          <p:nvPr/>
        </p:nvGrpSpPr>
        <p:grpSpPr bwMode="auto">
          <a:xfrm>
            <a:off x="3800475" y="1789113"/>
            <a:ext cx="5340350" cy="5056187"/>
            <a:chOff x="2394" y="1127"/>
            <a:chExt cx="3364" cy="3185"/>
          </a:xfrm>
        </p:grpSpPr>
        <p:sp>
          <p:nvSpPr>
            <p:cNvPr id="188419" name="Rectangle 3"/>
            <p:cNvSpPr>
              <a:spLocks noChangeArrowheads="1"/>
            </p:cNvSpPr>
            <p:nvPr userDrawn="1"/>
          </p:nvSpPr>
          <p:spPr bwMode="ltGray">
            <a:xfrm>
              <a:off x="4230" y="1365"/>
              <a:ext cx="197" cy="102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188420" name="Oval 4"/>
            <p:cNvSpPr>
              <a:spLocks noChangeArrowheads="1"/>
            </p:cNvSpPr>
            <p:nvPr userDrawn="1"/>
          </p:nvSpPr>
          <p:spPr bwMode="ltGray">
            <a:xfrm>
              <a:off x="4299" y="1185"/>
              <a:ext cx="47" cy="47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188421" name="Rectangle 5"/>
            <p:cNvSpPr>
              <a:spLocks noChangeArrowheads="1"/>
            </p:cNvSpPr>
            <p:nvPr userDrawn="1"/>
          </p:nvSpPr>
          <p:spPr bwMode="ltGray">
            <a:xfrm rot="995337">
              <a:off x="5205" y="1495"/>
              <a:ext cx="6" cy="20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188422" name="Freeform 6"/>
            <p:cNvSpPr>
              <a:spLocks noEditPoints="1"/>
            </p:cNvSpPr>
            <p:nvPr userDrawn="1"/>
          </p:nvSpPr>
          <p:spPr bwMode="ltGray">
            <a:xfrm>
              <a:off x="4871" y="3508"/>
              <a:ext cx="66" cy="96"/>
            </a:xfrm>
            <a:custGeom>
              <a:avLst/>
              <a:gdLst>
                <a:gd name="T0" fmla="*/ 18 w 66"/>
                <a:gd name="T1" fmla="*/ 96 h 96"/>
                <a:gd name="T2" fmla="*/ 42 w 66"/>
                <a:gd name="T3" fmla="*/ 78 h 96"/>
                <a:gd name="T4" fmla="*/ 60 w 66"/>
                <a:gd name="T5" fmla="*/ 60 h 96"/>
                <a:gd name="T6" fmla="*/ 66 w 66"/>
                <a:gd name="T7" fmla="*/ 36 h 96"/>
                <a:gd name="T8" fmla="*/ 60 w 66"/>
                <a:gd name="T9" fmla="*/ 12 h 96"/>
                <a:gd name="T10" fmla="*/ 36 w 66"/>
                <a:gd name="T11" fmla="*/ 0 h 96"/>
                <a:gd name="T12" fmla="*/ 24 w 66"/>
                <a:gd name="T13" fmla="*/ 6 h 96"/>
                <a:gd name="T14" fmla="*/ 12 w 66"/>
                <a:gd name="T15" fmla="*/ 12 h 96"/>
                <a:gd name="T16" fmla="*/ 0 w 66"/>
                <a:gd name="T17" fmla="*/ 36 h 96"/>
                <a:gd name="T18" fmla="*/ 0 w 66"/>
                <a:gd name="T19" fmla="*/ 60 h 96"/>
                <a:gd name="T20" fmla="*/ 12 w 66"/>
                <a:gd name="T21" fmla="*/ 84 h 96"/>
                <a:gd name="T22" fmla="*/ 18 w 66"/>
                <a:gd name="T23" fmla="*/ 96 h 96"/>
                <a:gd name="T24" fmla="*/ 18 w 66"/>
                <a:gd name="T25" fmla="*/ 96 h 96"/>
                <a:gd name="T26" fmla="*/ 42 w 66"/>
                <a:gd name="T27" fmla="*/ 18 h 96"/>
                <a:gd name="T28" fmla="*/ 54 w 66"/>
                <a:gd name="T29" fmla="*/ 24 h 96"/>
                <a:gd name="T30" fmla="*/ 60 w 66"/>
                <a:gd name="T31" fmla="*/ 36 h 96"/>
                <a:gd name="T32" fmla="*/ 60 w 66"/>
                <a:gd name="T33" fmla="*/ 48 h 96"/>
                <a:gd name="T34" fmla="*/ 54 w 66"/>
                <a:gd name="T35" fmla="*/ 54 h 96"/>
                <a:gd name="T36" fmla="*/ 36 w 66"/>
                <a:gd name="T37" fmla="*/ 72 h 96"/>
                <a:gd name="T38" fmla="*/ 24 w 66"/>
                <a:gd name="T39" fmla="*/ 78 h 96"/>
                <a:gd name="T40" fmla="*/ 24 w 66"/>
                <a:gd name="T41" fmla="*/ 78 h 96"/>
                <a:gd name="T42" fmla="*/ 12 w 66"/>
                <a:gd name="T43" fmla="*/ 48 h 96"/>
                <a:gd name="T44" fmla="*/ 18 w 66"/>
                <a:gd name="T45" fmla="*/ 24 h 96"/>
                <a:gd name="T46" fmla="*/ 30 w 66"/>
                <a:gd name="T47" fmla="*/ 18 h 96"/>
                <a:gd name="T48" fmla="*/ 42 w 66"/>
                <a:gd name="T49" fmla="*/ 18 h 96"/>
                <a:gd name="T50" fmla="*/ 42 w 66"/>
                <a:gd name="T51" fmla="*/ 18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66" h="96">
                  <a:moveTo>
                    <a:pt x="18" y="96"/>
                  </a:moveTo>
                  <a:lnTo>
                    <a:pt x="42" y="78"/>
                  </a:lnTo>
                  <a:lnTo>
                    <a:pt x="60" y="60"/>
                  </a:lnTo>
                  <a:lnTo>
                    <a:pt x="66" y="36"/>
                  </a:lnTo>
                  <a:lnTo>
                    <a:pt x="60" y="12"/>
                  </a:lnTo>
                  <a:lnTo>
                    <a:pt x="36" y="0"/>
                  </a:lnTo>
                  <a:lnTo>
                    <a:pt x="24" y="6"/>
                  </a:lnTo>
                  <a:lnTo>
                    <a:pt x="12" y="12"/>
                  </a:lnTo>
                  <a:lnTo>
                    <a:pt x="0" y="36"/>
                  </a:lnTo>
                  <a:lnTo>
                    <a:pt x="0" y="60"/>
                  </a:lnTo>
                  <a:lnTo>
                    <a:pt x="12" y="84"/>
                  </a:lnTo>
                  <a:lnTo>
                    <a:pt x="18" y="96"/>
                  </a:lnTo>
                  <a:lnTo>
                    <a:pt x="18" y="96"/>
                  </a:lnTo>
                  <a:close/>
                  <a:moveTo>
                    <a:pt x="42" y="18"/>
                  </a:moveTo>
                  <a:lnTo>
                    <a:pt x="54" y="24"/>
                  </a:lnTo>
                  <a:lnTo>
                    <a:pt x="60" y="36"/>
                  </a:lnTo>
                  <a:lnTo>
                    <a:pt x="60" y="48"/>
                  </a:lnTo>
                  <a:lnTo>
                    <a:pt x="54" y="54"/>
                  </a:lnTo>
                  <a:lnTo>
                    <a:pt x="36" y="72"/>
                  </a:lnTo>
                  <a:lnTo>
                    <a:pt x="24" y="78"/>
                  </a:lnTo>
                  <a:lnTo>
                    <a:pt x="24" y="78"/>
                  </a:lnTo>
                  <a:lnTo>
                    <a:pt x="12" y="48"/>
                  </a:lnTo>
                  <a:lnTo>
                    <a:pt x="18" y="24"/>
                  </a:lnTo>
                  <a:lnTo>
                    <a:pt x="30" y="18"/>
                  </a:lnTo>
                  <a:lnTo>
                    <a:pt x="42" y="18"/>
                  </a:lnTo>
                  <a:lnTo>
                    <a:pt x="42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188423" name="Rectangle 7"/>
            <p:cNvSpPr>
              <a:spLocks noChangeArrowheads="1"/>
            </p:cNvSpPr>
            <p:nvPr userDrawn="1"/>
          </p:nvSpPr>
          <p:spPr bwMode="ltGray">
            <a:xfrm rot="91736">
              <a:off x="5487" y="1535"/>
              <a:ext cx="6" cy="1998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188424" name="Rectangle 8"/>
            <p:cNvSpPr>
              <a:spLocks noChangeArrowheads="1"/>
            </p:cNvSpPr>
            <p:nvPr userDrawn="1"/>
          </p:nvSpPr>
          <p:spPr bwMode="ltGray">
            <a:xfrm rot="-926223">
              <a:off x="5640" y="1521"/>
              <a:ext cx="6" cy="881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188425" name="Rectangle 9"/>
            <p:cNvSpPr>
              <a:spLocks noChangeArrowheads="1"/>
            </p:cNvSpPr>
            <p:nvPr userDrawn="1"/>
          </p:nvSpPr>
          <p:spPr bwMode="ltGray">
            <a:xfrm rot="-1140313">
              <a:off x="3444" y="1816"/>
              <a:ext cx="6" cy="203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188426" name="Rectangle 10"/>
            <p:cNvSpPr>
              <a:spLocks noChangeArrowheads="1"/>
            </p:cNvSpPr>
            <p:nvPr userDrawn="1"/>
          </p:nvSpPr>
          <p:spPr bwMode="ltGray">
            <a:xfrm rot="1114412">
              <a:off x="2757" y="1821"/>
              <a:ext cx="6" cy="2119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188427" name="Rectangle 11"/>
            <p:cNvSpPr>
              <a:spLocks noChangeArrowheads="1"/>
            </p:cNvSpPr>
            <p:nvPr userDrawn="1"/>
          </p:nvSpPr>
          <p:spPr bwMode="ltGray">
            <a:xfrm rot="254676">
              <a:off x="3035" y="1870"/>
              <a:ext cx="6" cy="1906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188428" name="Freeform 12"/>
            <p:cNvSpPr>
              <a:spLocks/>
            </p:cNvSpPr>
            <p:nvPr userDrawn="1"/>
          </p:nvSpPr>
          <p:spPr bwMode="ltGray">
            <a:xfrm>
              <a:off x="4007" y="3021"/>
              <a:ext cx="623" cy="156"/>
            </a:xfrm>
            <a:custGeom>
              <a:avLst/>
              <a:gdLst>
                <a:gd name="T0" fmla="*/ 6 w 623"/>
                <a:gd name="T1" fmla="*/ 18 h 156"/>
                <a:gd name="T2" fmla="*/ 162 w 623"/>
                <a:gd name="T3" fmla="*/ 36 h 156"/>
                <a:gd name="T4" fmla="*/ 251 w 623"/>
                <a:gd name="T5" fmla="*/ 36 h 156"/>
                <a:gd name="T6" fmla="*/ 354 w 623"/>
                <a:gd name="T7" fmla="*/ 30 h 156"/>
                <a:gd name="T8" fmla="*/ 473 w 623"/>
                <a:gd name="T9" fmla="*/ 18 h 156"/>
                <a:gd name="T10" fmla="*/ 611 w 623"/>
                <a:gd name="T11" fmla="*/ 0 h 156"/>
                <a:gd name="T12" fmla="*/ 623 w 623"/>
                <a:gd name="T13" fmla="*/ 114 h 156"/>
                <a:gd name="T14" fmla="*/ 497 w 623"/>
                <a:gd name="T15" fmla="*/ 138 h 156"/>
                <a:gd name="T16" fmla="*/ 414 w 623"/>
                <a:gd name="T17" fmla="*/ 150 h 156"/>
                <a:gd name="T18" fmla="*/ 318 w 623"/>
                <a:gd name="T19" fmla="*/ 156 h 156"/>
                <a:gd name="T20" fmla="*/ 215 w 623"/>
                <a:gd name="T21" fmla="*/ 156 h 156"/>
                <a:gd name="T22" fmla="*/ 108 w 623"/>
                <a:gd name="T23" fmla="*/ 150 h 156"/>
                <a:gd name="T24" fmla="*/ 0 w 623"/>
                <a:gd name="T25" fmla="*/ 132 h 156"/>
                <a:gd name="T26" fmla="*/ 6 w 623"/>
                <a:gd name="T27" fmla="*/ 18 h 156"/>
                <a:gd name="T28" fmla="*/ 6 w 623"/>
                <a:gd name="T29" fmla="*/ 18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23" h="156">
                  <a:moveTo>
                    <a:pt x="6" y="18"/>
                  </a:moveTo>
                  <a:lnTo>
                    <a:pt x="162" y="36"/>
                  </a:lnTo>
                  <a:lnTo>
                    <a:pt x="251" y="36"/>
                  </a:lnTo>
                  <a:lnTo>
                    <a:pt x="354" y="30"/>
                  </a:lnTo>
                  <a:lnTo>
                    <a:pt x="473" y="18"/>
                  </a:lnTo>
                  <a:lnTo>
                    <a:pt x="611" y="0"/>
                  </a:lnTo>
                  <a:lnTo>
                    <a:pt x="623" y="114"/>
                  </a:lnTo>
                  <a:lnTo>
                    <a:pt x="497" y="138"/>
                  </a:lnTo>
                  <a:lnTo>
                    <a:pt x="414" y="150"/>
                  </a:lnTo>
                  <a:lnTo>
                    <a:pt x="318" y="156"/>
                  </a:lnTo>
                  <a:lnTo>
                    <a:pt x="215" y="156"/>
                  </a:lnTo>
                  <a:lnTo>
                    <a:pt x="108" y="150"/>
                  </a:lnTo>
                  <a:lnTo>
                    <a:pt x="0" y="132"/>
                  </a:lnTo>
                  <a:lnTo>
                    <a:pt x="6" y="18"/>
                  </a:lnTo>
                  <a:lnTo>
                    <a:pt x="6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188429" name="Freeform 13"/>
            <p:cNvSpPr>
              <a:spLocks/>
            </p:cNvSpPr>
            <p:nvPr userDrawn="1"/>
          </p:nvSpPr>
          <p:spPr bwMode="ltGray">
            <a:xfrm>
              <a:off x="4762" y="3591"/>
              <a:ext cx="996" cy="126"/>
            </a:xfrm>
            <a:custGeom>
              <a:avLst/>
              <a:gdLst>
                <a:gd name="T0" fmla="*/ 754 w 993"/>
                <a:gd name="T1" fmla="*/ 6 h 126"/>
                <a:gd name="T2" fmla="*/ 652 w 993"/>
                <a:gd name="T3" fmla="*/ 6 h 126"/>
                <a:gd name="T4" fmla="*/ 563 w 993"/>
                <a:gd name="T5" fmla="*/ 6 h 126"/>
                <a:gd name="T6" fmla="*/ 479 w 993"/>
                <a:gd name="T7" fmla="*/ 6 h 126"/>
                <a:gd name="T8" fmla="*/ 401 w 993"/>
                <a:gd name="T9" fmla="*/ 6 h 126"/>
                <a:gd name="T10" fmla="*/ 335 w 993"/>
                <a:gd name="T11" fmla="*/ 0 h 126"/>
                <a:gd name="T12" fmla="*/ 276 w 993"/>
                <a:gd name="T13" fmla="*/ 0 h 126"/>
                <a:gd name="T14" fmla="*/ 222 w 993"/>
                <a:gd name="T15" fmla="*/ 0 h 126"/>
                <a:gd name="T16" fmla="*/ 180 w 993"/>
                <a:gd name="T17" fmla="*/ 6 h 126"/>
                <a:gd name="T18" fmla="*/ 138 w 993"/>
                <a:gd name="T19" fmla="*/ 6 h 126"/>
                <a:gd name="T20" fmla="*/ 108 w 993"/>
                <a:gd name="T21" fmla="*/ 6 h 126"/>
                <a:gd name="T22" fmla="*/ 54 w 993"/>
                <a:gd name="T23" fmla="*/ 6 h 126"/>
                <a:gd name="T24" fmla="*/ 24 w 993"/>
                <a:gd name="T25" fmla="*/ 12 h 126"/>
                <a:gd name="T26" fmla="*/ 6 w 993"/>
                <a:gd name="T27" fmla="*/ 18 h 126"/>
                <a:gd name="T28" fmla="*/ 0 w 993"/>
                <a:gd name="T29" fmla="*/ 24 h 126"/>
                <a:gd name="T30" fmla="*/ 12 w 993"/>
                <a:gd name="T31" fmla="*/ 42 h 126"/>
                <a:gd name="T32" fmla="*/ 18 w 993"/>
                <a:gd name="T33" fmla="*/ 48 h 126"/>
                <a:gd name="T34" fmla="*/ 30 w 993"/>
                <a:gd name="T35" fmla="*/ 54 h 126"/>
                <a:gd name="T36" fmla="*/ 60 w 993"/>
                <a:gd name="T37" fmla="*/ 60 h 126"/>
                <a:gd name="T38" fmla="*/ 90 w 993"/>
                <a:gd name="T39" fmla="*/ 72 h 126"/>
                <a:gd name="T40" fmla="*/ 144 w 993"/>
                <a:gd name="T41" fmla="*/ 84 h 126"/>
                <a:gd name="T42" fmla="*/ 210 w 993"/>
                <a:gd name="T43" fmla="*/ 90 h 126"/>
                <a:gd name="T44" fmla="*/ 293 w 993"/>
                <a:gd name="T45" fmla="*/ 102 h 126"/>
                <a:gd name="T46" fmla="*/ 389 w 993"/>
                <a:gd name="T47" fmla="*/ 108 h 126"/>
                <a:gd name="T48" fmla="*/ 503 w 993"/>
                <a:gd name="T49" fmla="*/ 120 h 126"/>
                <a:gd name="T50" fmla="*/ 622 w 993"/>
                <a:gd name="T51" fmla="*/ 120 h 126"/>
                <a:gd name="T52" fmla="*/ 754 w 993"/>
                <a:gd name="T53" fmla="*/ 126 h 126"/>
                <a:gd name="T54" fmla="*/ 873 w 993"/>
                <a:gd name="T55" fmla="*/ 126 h 126"/>
                <a:gd name="T56" fmla="*/ 993 w 993"/>
                <a:gd name="T57" fmla="*/ 126 h 126"/>
                <a:gd name="T58" fmla="*/ 993 w 993"/>
                <a:gd name="T59" fmla="*/ 12 h 126"/>
                <a:gd name="T60" fmla="*/ 879 w 993"/>
                <a:gd name="T61" fmla="*/ 12 h 126"/>
                <a:gd name="T62" fmla="*/ 754 w 993"/>
                <a:gd name="T63" fmla="*/ 6 h 126"/>
                <a:gd name="T64" fmla="*/ 754 w 993"/>
                <a:gd name="T65" fmla="*/ 6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993" h="126">
                  <a:moveTo>
                    <a:pt x="754" y="6"/>
                  </a:moveTo>
                  <a:lnTo>
                    <a:pt x="652" y="6"/>
                  </a:lnTo>
                  <a:lnTo>
                    <a:pt x="563" y="6"/>
                  </a:lnTo>
                  <a:lnTo>
                    <a:pt x="479" y="6"/>
                  </a:lnTo>
                  <a:lnTo>
                    <a:pt x="401" y="6"/>
                  </a:lnTo>
                  <a:lnTo>
                    <a:pt x="335" y="0"/>
                  </a:lnTo>
                  <a:lnTo>
                    <a:pt x="276" y="0"/>
                  </a:lnTo>
                  <a:lnTo>
                    <a:pt x="222" y="0"/>
                  </a:lnTo>
                  <a:lnTo>
                    <a:pt x="180" y="6"/>
                  </a:lnTo>
                  <a:lnTo>
                    <a:pt x="138" y="6"/>
                  </a:lnTo>
                  <a:lnTo>
                    <a:pt x="108" y="6"/>
                  </a:lnTo>
                  <a:lnTo>
                    <a:pt x="54" y="6"/>
                  </a:lnTo>
                  <a:lnTo>
                    <a:pt x="24" y="12"/>
                  </a:lnTo>
                  <a:lnTo>
                    <a:pt x="6" y="18"/>
                  </a:lnTo>
                  <a:lnTo>
                    <a:pt x="0" y="24"/>
                  </a:lnTo>
                  <a:lnTo>
                    <a:pt x="12" y="42"/>
                  </a:lnTo>
                  <a:lnTo>
                    <a:pt x="18" y="48"/>
                  </a:lnTo>
                  <a:lnTo>
                    <a:pt x="30" y="54"/>
                  </a:lnTo>
                  <a:lnTo>
                    <a:pt x="60" y="60"/>
                  </a:lnTo>
                  <a:lnTo>
                    <a:pt x="90" y="72"/>
                  </a:lnTo>
                  <a:lnTo>
                    <a:pt x="144" y="84"/>
                  </a:lnTo>
                  <a:lnTo>
                    <a:pt x="210" y="90"/>
                  </a:lnTo>
                  <a:lnTo>
                    <a:pt x="293" y="102"/>
                  </a:lnTo>
                  <a:lnTo>
                    <a:pt x="389" y="108"/>
                  </a:lnTo>
                  <a:lnTo>
                    <a:pt x="503" y="120"/>
                  </a:lnTo>
                  <a:lnTo>
                    <a:pt x="622" y="120"/>
                  </a:lnTo>
                  <a:lnTo>
                    <a:pt x="754" y="126"/>
                  </a:lnTo>
                  <a:lnTo>
                    <a:pt x="873" y="126"/>
                  </a:lnTo>
                  <a:lnTo>
                    <a:pt x="993" y="126"/>
                  </a:lnTo>
                  <a:lnTo>
                    <a:pt x="993" y="12"/>
                  </a:lnTo>
                  <a:lnTo>
                    <a:pt x="879" y="12"/>
                  </a:lnTo>
                  <a:lnTo>
                    <a:pt x="754" y="6"/>
                  </a:lnTo>
                  <a:lnTo>
                    <a:pt x="754" y="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188430" name="Freeform 14"/>
            <p:cNvSpPr>
              <a:spLocks/>
            </p:cNvSpPr>
            <p:nvPr userDrawn="1"/>
          </p:nvSpPr>
          <p:spPr bwMode="ltGray">
            <a:xfrm>
              <a:off x="4786" y="3645"/>
              <a:ext cx="972" cy="245"/>
            </a:xfrm>
            <a:custGeom>
              <a:avLst/>
              <a:gdLst>
                <a:gd name="T0" fmla="*/ 0 w 969"/>
                <a:gd name="T1" fmla="*/ 0 h 245"/>
                <a:gd name="T2" fmla="*/ 24 w 969"/>
                <a:gd name="T3" fmla="*/ 54 h 245"/>
                <a:gd name="T4" fmla="*/ 66 w 969"/>
                <a:gd name="T5" fmla="*/ 96 h 245"/>
                <a:gd name="T6" fmla="*/ 120 w 969"/>
                <a:gd name="T7" fmla="*/ 137 h 245"/>
                <a:gd name="T8" fmla="*/ 198 w 969"/>
                <a:gd name="T9" fmla="*/ 173 h 245"/>
                <a:gd name="T10" fmla="*/ 293 w 969"/>
                <a:gd name="T11" fmla="*/ 203 h 245"/>
                <a:gd name="T12" fmla="*/ 353 w 969"/>
                <a:gd name="T13" fmla="*/ 215 h 245"/>
                <a:gd name="T14" fmla="*/ 413 w 969"/>
                <a:gd name="T15" fmla="*/ 227 h 245"/>
                <a:gd name="T16" fmla="*/ 479 w 969"/>
                <a:gd name="T17" fmla="*/ 233 h 245"/>
                <a:gd name="T18" fmla="*/ 556 w 969"/>
                <a:gd name="T19" fmla="*/ 239 h 245"/>
                <a:gd name="T20" fmla="*/ 634 w 969"/>
                <a:gd name="T21" fmla="*/ 245 h 245"/>
                <a:gd name="T22" fmla="*/ 724 w 969"/>
                <a:gd name="T23" fmla="*/ 245 h 245"/>
                <a:gd name="T24" fmla="*/ 855 w 969"/>
                <a:gd name="T25" fmla="*/ 245 h 245"/>
                <a:gd name="T26" fmla="*/ 969 w 969"/>
                <a:gd name="T27" fmla="*/ 239 h 245"/>
                <a:gd name="T28" fmla="*/ 969 w 969"/>
                <a:gd name="T29" fmla="*/ 60 h 245"/>
                <a:gd name="T30" fmla="*/ 700 w 969"/>
                <a:gd name="T31" fmla="*/ 60 h 245"/>
                <a:gd name="T32" fmla="*/ 503 w 969"/>
                <a:gd name="T33" fmla="*/ 54 h 245"/>
                <a:gd name="T34" fmla="*/ 317 w 969"/>
                <a:gd name="T35" fmla="*/ 42 h 245"/>
                <a:gd name="T36" fmla="*/ 150 w 969"/>
                <a:gd name="T37" fmla="*/ 24 h 245"/>
                <a:gd name="T38" fmla="*/ 72 w 969"/>
                <a:gd name="T39" fmla="*/ 12 h 245"/>
                <a:gd name="T40" fmla="*/ 0 w 969"/>
                <a:gd name="T41" fmla="*/ 0 h 245"/>
                <a:gd name="T42" fmla="*/ 0 w 969"/>
                <a:gd name="T43" fmla="*/ 0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969" h="245">
                  <a:moveTo>
                    <a:pt x="0" y="0"/>
                  </a:moveTo>
                  <a:lnTo>
                    <a:pt x="24" y="54"/>
                  </a:lnTo>
                  <a:lnTo>
                    <a:pt x="66" y="96"/>
                  </a:lnTo>
                  <a:lnTo>
                    <a:pt x="120" y="137"/>
                  </a:lnTo>
                  <a:lnTo>
                    <a:pt x="198" y="173"/>
                  </a:lnTo>
                  <a:lnTo>
                    <a:pt x="293" y="203"/>
                  </a:lnTo>
                  <a:lnTo>
                    <a:pt x="353" y="215"/>
                  </a:lnTo>
                  <a:lnTo>
                    <a:pt x="413" y="227"/>
                  </a:lnTo>
                  <a:lnTo>
                    <a:pt x="479" y="233"/>
                  </a:lnTo>
                  <a:lnTo>
                    <a:pt x="556" y="239"/>
                  </a:lnTo>
                  <a:lnTo>
                    <a:pt x="634" y="245"/>
                  </a:lnTo>
                  <a:lnTo>
                    <a:pt x="724" y="245"/>
                  </a:lnTo>
                  <a:lnTo>
                    <a:pt x="855" y="245"/>
                  </a:lnTo>
                  <a:lnTo>
                    <a:pt x="969" y="239"/>
                  </a:lnTo>
                  <a:lnTo>
                    <a:pt x="969" y="60"/>
                  </a:lnTo>
                  <a:lnTo>
                    <a:pt x="700" y="60"/>
                  </a:lnTo>
                  <a:lnTo>
                    <a:pt x="503" y="54"/>
                  </a:lnTo>
                  <a:lnTo>
                    <a:pt x="317" y="42"/>
                  </a:lnTo>
                  <a:lnTo>
                    <a:pt x="150" y="24"/>
                  </a:lnTo>
                  <a:lnTo>
                    <a:pt x="72" y="1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189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188431" name="Freeform 15"/>
            <p:cNvSpPr>
              <a:spLocks/>
            </p:cNvSpPr>
            <p:nvPr userDrawn="1"/>
          </p:nvSpPr>
          <p:spPr bwMode="ltGray">
            <a:xfrm>
              <a:off x="4804" y="3591"/>
              <a:ext cx="954" cy="90"/>
            </a:xfrm>
            <a:custGeom>
              <a:avLst/>
              <a:gdLst>
                <a:gd name="T0" fmla="*/ 700 w 951"/>
                <a:gd name="T1" fmla="*/ 0 h 90"/>
                <a:gd name="T2" fmla="*/ 598 w 951"/>
                <a:gd name="T3" fmla="*/ 0 h 90"/>
                <a:gd name="T4" fmla="*/ 515 w 951"/>
                <a:gd name="T5" fmla="*/ 0 h 90"/>
                <a:gd name="T6" fmla="*/ 431 w 951"/>
                <a:gd name="T7" fmla="*/ 0 h 90"/>
                <a:gd name="T8" fmla="*/ 365 w 951"/>
                <a:gd name="T9" fmla="*/ 0 h 90"/>
                <a:gd name="T10" fmla="*/ 299 w 951"/>
                <a:gd name="T11" fmla="*/ 0 h 90"/>
                <a:gd name="T12" fmla="*/ 245 w 951"/>
                <a:gd name="T13" fmla="*/ 0 h 90"/>
                <a:gd name="T14" fmla="*/ 198 w 951"/>
                <a:gd name="T15" fmla="*/ 0 h 90"/>
                <a:gd name="T16" fmla="*/ 162 w 951"/>
                <a:gd name="T17" fmla="*/ 0 h 90"/>
                <a:gd name="T18" fmla="*/ 126 w 951"/>
                <a:gd name="T19" fmla="*/ 6 h 90"/>
                <a:gd name="T20" fmla="*/ 96 w 951"/>
                <a:gd name="T21" fmla="*/ 6 h 90"/>
                <a:gd name="T22" fmla="*/ 54 w 951"/>
                <a:gd name="T23" fmla="*/ 12 h 90"/>
                <a:gd name="T24" fmla="*/ 30 w 951"/>
                <a:gd name="T25" fmla="*/ 12 h 90"/>
                <a:gd name="T26" fmla="*/ 12 w 951"/>
                <a:gd name="T27" fmla="*/ 18 h 90"/>
                <a:gd name="T28" fmla="*/ 6 w 951"/>
                <a:gd name="T29" fmla="*/ 18 h 90"/>
                <a:gd name="T30" fmla="*/ 0 w 951"/>
                <a:gd name="T31" fmla="*/ 24 h 90"/>
                <a:gd name="T32" fmla="*/ 6 w 951"/>
                <a:gd name="T33" fmla="*/ 30 h 90"/>
                <a:gd name="T34" fmla="*/ 24 w 951"/>
                <a:gd name="T35" fmla="*/ 36 h 90"/>
                <a:gd name="T36" fmla="*/ 54 w 951"/>
                <a:gd name="T37" fmla="*/ 42 h 90"/>
                <a:gd name="T38" fmla="*/ 102 w 951"/>
                <a:gd name="T39" fmla="*/ 54 h 90"/>
                <a:gd name="T40" fmla="*/ 168 w 951"/>
                <a:gd name="T41" fmla="*/ 60 h 90"/>
                <a:gd name="T42" fmla="*/ 251 w 951"/>
                <a:gd name="T43" fmla="*/ 66 h 90"/>
                <a:gd name="T44" fmla="*/ 341 w 951"/>
                <a:gd name="T45" fmla="*/ 78 h 90"/>
                <a:gd name="T46" fmla="*/ 449 w 951"/>
                <a:gd name="T47" fmla="*/ 84 h 90"/>
                <a:gd name="T48" fmla="*/ 568 w 951"/>
                <a:gd name="T49" fmla="*/ 84 h 90"/>
                <a:gd name="T50" fmla="*/ 694 w 951"/>
                <a:gd name="T51" fmla="*/ 90 h 90"/>
                <a:gd name="T52" fmla="*/ 825 w 951"/>
                <a:gd name="T53" fmla="*/ 90 h 90"/>
                <a:gd name="T54" fmla="*/ 951 w 951"/>
                <a:gd name="T55" fmla="*/ 90 h 90"/>
                <a:gd name="T56" fmla="*/ 951 w 951"/>
                <a:gd name="T57" fmla="*/ 6 h 90"/>
                <a:gd name="T58" fmla="*/ 831 w 951"/>
                <a:gd name="T59" fmla="*/ 6 h 90"/>
                <a:gd name="T60" fmla="*/ 772 w 951"/>
                <a:gd name="T61" fmla="*/ 6 h 90"/>
                <a:gd name="T62" fmla="*/ 700 w 951"/>
                <a:gd name="T63" fmla="*/ 0 h 90"/>
                <a:gd name="T64" fmla="*/ 700 w 951"/>
                <a:gd name="T65" fmla="*/ 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951" h="90">
                  <a:moveTo>
                    <a:pt x="700" y="0"/>
                  </a:moveTo>
                  <a:lnTo>
                    <a:pt x="598" y="0"/>
                  </a:lnTo>
                  <a:lnTo>
                    <a:pt x="515" y="0"/>
                  </a:lnTo>
                  <a:lnTo>
                    <a:pt x="431" y="0"/>
                  </a:lnTo>
                  <a:lnTo>
                    <a:pt x="365" y="0"/>
                  </a:lnTo>
                  <a:lnTo>
                    <a:pt x="299" y="0"/>
                  </a:lnTo>
                  <a:lnTo>
                    <a:pt x="245" y="0"/>
                  </a:lnTo>
                  <a:lnTo>
                    <a:pt x="198" y="0"/>
                  </a:lnTo>
                  <a:lnTo>
                    <a:pt x="162" y="0"/>
                  </a:lnTo>
                  <a:lnTo>
                    <a:pt x="126" y="6"/>
                  </a:lnTo>
                  <a:lnTo>
                    <a:pt x="96" y="6"/>
                  </a:lnTo>
                  <a:lnTo>
                    <a:pt x="54" y="12"/>
                  </a:lnTo>
                  <a:lnTo>
                    <a:pt x="30" y="12"/>
                  </a:lnTo>
                  <a:lnTo>
                    <a:pt x="12" y="18"/>
                  </a:lnTo>
                  <a:lnTo>
                    <a:pt x="6" y="18"/>
                  </a:lnTo>
                  <a:lnTo>
                    <a:pt x="0" y="24"/>
                  </a:lnTo>
                  <a:lnTo>
                    <a:pt x="6" y="30"/>
                  </a:lnTo>
                  <a:lnTo>
                    <a:pt x="24" y="36"/>
                  </a:lnTo>
                  <a:lnTo>
                    <a:pt x="54" y="42"/>
                  </a:lnTo>
                  <a:lnTo>
                    <a:pt x="102" y="54"/>
                  </a:lnTo>
                  <a:lnTo>
                    <a:pt x="168" y="60"/>
                  </a:lnTo>
                  <a:lnTo>
                    <a:pt x="251" y="66"/>
                  </a:lnTo>
                  <a:lnTo>
                    <a:pt x="341" y="78"/>
                  </a:lnTo>
                  <a:lnTo>
                    <a:pt x="449" y="84"/>
                  </a:lnTo>
                  <a:lnTo>
                    <a:pt x="568" y="84"/>
                  </a:lnTo>
                  <a:lnTo>
                    <a:pt x="694" y="90"/>
                  </a:lnTo>
                  <a:lnTo>
                    <a:pt x="825" y="90"/>
                  </a:lnTo>
                  <a:lnTo>
                    <a:pt x="951" y="90"/>
                  </a:lnTo>
                  <a:lnTo>
                    <a:pt x="951" y="6"/>
                  </a:lnTo>
                  <a:lnTo>
                    <a:pt x="831" y="6"/>
                  </a:lnTo>
                  <a:lnTo>
                    <a:pt x="772" y="6"/>
                  </a:lnTo>
                  <a:lnTo>
                    <a:pt x="700" y="0"/>
                  </a:lnTo>
                  <a:lnTo>
                    <a:pt x="70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188432" name="Freeform 16"/>
            <p:cNvSpPr>
              <a:spLocks/>
            </p:cNvSpPr>
            <p:nvPr userDrawn="1"/>
          </p:nvSpPr>
          <p:spPr bwMode="ltGray">
            <a:xfrm>
              <a:off x="3059" y="1541"/>
              <a:ext cx="102" cy="155"/>
            </a:xfrm>
            <a:custGeom>
              <a:avLst/>
              <a:gdLst>
                <a:gd name="T0" fmla="*/ 102 w 102"/>
                <a:gd name="T1" fmla="*/ 0 h 155"/>
                <a:gd name="T2" fmla="*/ 0 w 102"/>
                <a:gd name="T3" fmla="*/ 12 h 155"/>
                <a:gd name="T4" fmla="*/ 30 w 102"/>
                <a:gd name="T5" fmla="*/ 72 h 155"/>
                <a:gd name="T6" fmla="*/ 30 w 102"/>
                <a:gd name="T7" fmla="*/ 155 h 155"/>
                <a:gd name="T8" fmla="*/ 72 w 102"/>
                <a:gd name="T9" fmla="*/ 155 h 155"/>
                <a:gd name="T10" fmla="*/ 72 w 102"/>
                <a:gd name="T11" fmla="*/ 66 h 155"/>
                <a:gd name="T12" fmla="*/ 102 w 102"/>
                <a:gd name="T13" fmla="*/ 0 h 155"/>
                <a:gd name="T14" fmla="*/ 102 w 102"/>
                <a:gd name="T15" fmla="*/ 0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2" h="155">
                  <a:moveTo>
                    <a:pt x="102" y="0"/>
                  </a:moveTo>
                  <a:lnTo>
                    <a:pt x="0" y="12"/>
                  </a:lnTo>
                  <a:lnTo>
                    <a:pt x="30" y="72"/>
                  </a:lnTo>
                  <a:lnTo>
                    <a:pt x="30" y="155"/>
                  </a:lnTo>
                  <a:lnTo>
                    <a:pt x="72" y="155"/>
                  </a:lnTo>
                  <a:lnTo>
                    <a:pt x="72" y="66"/>
                  </a:lnTo>
                  <a:lnTo>
                    <a:pt x="102" y="0"/>
                  </a:lnTo>
                  <a:lnTo>
                    <a:pt x="102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188433" name="Freeform 17"/>
            <p:cNvSpPr>
              <a:spLocks noEditPoints="1"/>
            </p:cNvSpPr>
            <p:nvPr userDrawn="1"/>
          </p:nvSpPr>
          <p:spPr bwMode="ltGray">
            <a:xfrm>
              <a:off x="3059" y="1690"/>
              <a:ext cx="90" cy="96"/>
            </a:xfrm>
            <a:custGeom>
              <a:avLst/>
              <a:gdLst>
                <a:gd name="T0" fmla="*/ 48 w 90"/>
                <a:gd name="T1" fmla="*/ 96 h 96"/>
                <a:gd name="T2" fmla="*/ 72 w 90"/>
                <a:gd name="T3" fmla="*/ 72 h 96"/>
                <a:gd name="T4" fmla="*/ 84 w 90"/>
                <a:gd name="T5" fmla="*/ 48 h 96"/>
                <a:gd name="T6" fmla="*/ 90 w 90"/>
                <a:gd name="T7" fmla="*/ 36 h 96"/>
                <a:gd name="T8" fmla="*/ 84 w 90"/>
                <a:gd name="T9" fmla="*/ 24 h 96"/>
                <a:gd name="T10" fmla="*/ 66 w 90"/>
                <a:gd name="T11" fmla="*/ 6 h 96"/>
                <a:gd name="T12" fmla="*/ 42 w 90"/>
                <a:gd name="T13" fmla="*/ 0 h 96"/>
                <a:gd name="T14" fmla="*/ 24 w 90"/>
                <a:gd name="T15" fmla="*/ 0 h 96"/>
                <a:gd name="T16" fmla="*/ 12 w 90"/>
                <a:gd name="T17" fmla="*/ 12 h 96"/>
                <a:gd name="T18" fmla="*/ 6 w 90"/>
                <a:gd name="T19" fmla="*/ 24 h 96"/>
                <a:gd name="T20" fmla="*/ 0 w 90"/>
                <a:gd name="T21" fmla="*/ 36 h 96"/>
                <a:gd name="T22" fmla="*/ 12 w 90"/>
                <a:gd name="T23" fmla="*/ 66 h 96"/>
                <a:gd name="T24" fmla="*/ 30 w 90"/>
                <a:gd name="T25" fmla="*/ 84 h 96"/>
                <a:gd name="T26" fmla="*/ 48 w 90"/>
                <a:gd name="T27" fmla="*/ 96 h 96"/>
                <a:gd name="T28" fmla="*/ 48 w 90"/>
                <a:gd name="T29" fmla="*/ 96 h 96"/>
                <a:gd name="T30" fmla="*/ 48 w 90"/>
                <a:gd name="T31" fmla="*/ 12 h 96"/>
                <a:gd name="T32" fmla="*/ 66 w 90"/>
                <a:gd name="T33" fmla="*/ 18 h 96"/>
                <a:gd name="T34" fmla="*/ 72 w 90"/>
                <a:gd name="T35" fmla="*/ 24 h 96"/>
                <a:gd name="T36" fmla="*/ 72 w 90"/>
                <a:gd name="T37" fmla="*/ 36 h 96"/>
                <a:gd name="T38" fmla="*/ 72 w 90"/>
                <a:gd name="T39" fmla="*/ 48 h 96"/>
                <a:gd name="T40" fmla="*/ 54 w 90"/>
                <a:gd name="T41" fmla="*/ 66 h 96"/>
                <a:gd name="T42" fmla="*/ 48 w 90"/>
                <a:gd name="T43" fmla="*/ 78 h 96"/>
                <a:gd name="T44" fmla="*/ 30 w 90"/>
                <a:gd name="T45" fmla="*/ 66 h 96"/>
                <a:gd name="T46" fmla="*/ 24 w 90"/>
                <a:gd name="T47" fmla="*/ 48 h 96"/>
                <a:gd name="T48" fmla="*/ 18 w 90"/>
                <a:gd name="T49" fmla="*/ 30 h 96"/>
                <a:gd name="T50" fmla="*/ 30 w 90"/>
                <a:gd name="T51" fmla="*/ 12 h 96"/>
                <a:gd name="T52" fmla="*/ 48 w 90"/>
                <a:gd name="T53" fmla="*/ 12 h 96"/>
                <a:gd name="T54" fmla="*/ 48 w 90"/>
                <a:gd name="T55" fmla="*/ 12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90" h="96">
                  <a:moveTo>
                    <a:pt x="48" y="96"/>
                  </a:moveTo>
                  <a:lnTo>
                    <a:pt x="72" y="72"/>
                  </a:lnTo>
                  <a:lnTo>
                    <a:pt x="84" y="48"/>
                  </a:lnTo>
                  <a:lnTo>
                    <a:pt x="90" y="36"/>
                  </a:lnTo>
                  <a:lnTo>
                    <a:pt x="84" y="24"/>
                  </a:lnTo>
                  <a:lnTo>
                    <a:pt x="66" y="6"/>
                  </a:lnTo>
                  <a:lnTo>
                    <a:pt x="42" y="0"/>
                  </a:lnTo>
                  <a:lnTo>
                    <a:pt x="24" y="0"/>
                  </a:lnTo>
                  <a:lnTo>
                    <a:pt x="12" y="12"/>
                  </a:lnTo>
                  <a:lnTo>
                    <a:pt x="6" y="24"/>
                  </a:lnTo>
                  <a:lnTo>
                    <a:pt x="0" y="36"/>
                  </a:lnTo>
                  <a:lnTo>
                    <a:pt x="12" y="66"/>
                  </a:lnTo>
                  <a:lnTo>
                    <a:pt x="30" y="84"/>
                  </a:lnTo>
                  <a:lnTo>
                    <a:pt x="48" y="96"/>
                  </a:lnTo>
                  <a:lnTo>
                    <a:pt x="48" y="96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24"/>
                  </a:lnTo>
                  <a:lnTo>
                    <a:pt x="72" y="36"/>
                  </a:lnTo>
                  <a:lnTo>
                    <a:pt x="72" y="48"/>
                  </a:lnTo>
                  <a:lnTo>
                    <a:pt x="54" y="66"/>
                  </a:lnTo>
                  <a:lnTo>
                    <a:pt x="48" y="78"/>
                  </a:lnTo>
                  <a:lnTo>
                    <a:pt x="30" y="66"/>
                  </a:lnTo>
                  <a:lnTo>
                    <a:pt x="24" y="48"/>
                  </a:lnTo>
                  <a:lnTo>
                    <a:pt x="18" y="30"/>
                  </a:lnTo>
                  <a:lnTo>
                    <a:pt x="30" y="12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188434" name="Freeform 18"/>
            <p:cNvSpPr>
              <a:spLocks noEditPoints="1"/>
            </p:cNvSpPr>
            <p:nvPr userDrawn="1"/>
          </p:nvSpPr>
          <p:spPr bwMode="ltGray">
            <a:xfrm>
              <a:off x="3059" y="1768"/>
              <a:ext cx="90" cy="108"/>
            </a:xfrm>
            <a:custGeom>
              <a:avLst/>
              <a:gdLst>
                <a:gd name="T0" fmla="*/ 0 w 90"/>
                <a:gd name="T1" fmla="*/ 90 h 108"/>
                <a:gd name="T2" fmla="*/ 12 w 90"/>
                <a:gd name="T3" fmla="*/ 102 h 108"/>
                <a:gd name="T4" fmla="*/ 24 w 90"/>
                <a:gd name="T5" fmla="*/ 108 h 108"/>
                <a:gd name="T6" fmla="*/ 54 w 90"/>
                <a:gd name="T7" fmla="*/ 108 h 108"/>
                <a:gd name="T8" fmla="*/ 78 w 90"/>
                <a:gd name="T9" fmla="*/ 96 h 108"/>
                <a:gd name="T10" fmla="*/ 90 w 90"/>
                <a:gd name="T11" fmla="*/ 72 h 108"/>
                <a:gd name="T12" fmla="*/ 84 w 90"/>
                <a:gd name="T13" fmla="*/ 42 h 108"/>
                <a:gd name="T14" fmla="*/ 66 w 90"/>
                <a:gd name="T15" fmla="*/ 24 h 108"/>
                <a:gd name="T16" fmla="*/ 54 w 90"/>
                <a:gd name="T17" fmla="*/ 12 h 108"/>
                <a:gd name="T18" fmla="*/ 48 w 90"/>
                <a:gd name="T19" fmla="*/ 6 h 108"/>
                <a:gd name="T20" fmla="*/ 48 w 90"/>
                <a:gd name="T21" fmla="*/ 6 h 108"/>
                <a:gd name="T22" fmla="*/ 48 w 90"/>
                <a:gd name="T23" fmla="*/ 0 h 108"/>
                <a:gd name="T24" fmla="*/ 24 w 90"/>
                <a:gd name="T25" fmla="*/ 24 h 108"/>
                <a:gd name="T26" fmla="*/ 6 w 90"/>
                <a:gd name="T27" fmla="*/ 48 h 108"/>
                <a:gd name="T28" fmla="*/ 0 w 90"/>
                <a:gd name="T29" fmla="*/ 66 h 108"/>
                <a:gd name="T30" fmla="*/ 0 w 90"/>
                <a:gd name="T31" fmla="*/ 90 h 108"/>
                <a:gd name="T32" fmla="*/ 0 w 90"/>
                <a:gd name="T33" fmla="*/ 90 h 108"/>
                <a:gd name="T34" fmla="*/ 12 w 90"/>
                <a:gd name="T35" fmla="*/ 66 h 108"/>
                <a:gd name="T36" fmla="*/ 18 w 90"/>
                <a:gd name="T37" fmla="*/ 48 h 108"/>
                <a:gd name="T38" fmla="*/ 30 w 90"/>
                <a:gd name="T39" fmla="*/ 36 h 108"/>
                <a:gd name="T40" fmla="*/ 42 w 90"/>
                <a:gd name="T41" fmla="*/ 24 h 108"/>
                <a:gd name="T42" fmla="*/ 48 w 90"/>
                <a:gd name="T43" fmla="*/ 18 h 108"/>
                <a:gd name="T44" fmla="*/ 66 w 90"/>
                <a:gd name="T45" fmla="*/ 30 h 108"/>
                <a:gd name="T46" fmla="*/ 72 w 90"/>
                <a:gd name="T47" fmla="*/ 48 h 108"/>
                <a:gd name="T48" fmla="*/ 78 w 90"/>
                <a:gd name="T49" fmla="*/ 72 h 108"/>
                <a:gd name="T50" fmla="*/ 78 w 90"/>
                <a:gd name="T51" fmla="*/ 84 h 108"/>
                <a:gd name="T52" fmla="*/ 66 w 90"/>
                <a:gd name="T53" fmla="*/ 96 h 108"/>
                <a:gd name="T54" fmla="*/ 42 w 90"/>
                <a:gd name="T55" fmla="*/ 102 h 108"/>
                <a:gd name="T56" fmla="*/ 30 w 90"/>
                <a:gd name="T57" fmla="*/ 96 h 108"/>
                <a:gd name="T58" fmla="*/ 18 w 90"/>
                <a:gd name="T59" fmla="*/ 90 h 108"/>
                <a:gd name="T60" fmla="*/ 12 w 90"/>
                <a:gd name="T61" fmla="*/ 78 h 108"/>
                <a:gd name="T62" fmla="*/ 12 w 90"/>
                <a:gd name="T63" fmla="*/ 66 h 108"/>
                <a:gd name="T64" fmla="*/ 12 w 90"/>
                <a:gd name="T65" fmla="*/ 66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90" h="108">
                  <a:moveTo>
                    <a:pt x="0" y="90"/>
                  </a:moveTo>
                  <a:lnTo>
                    <a:pt x="12" y="102"/>
                  </a:lnTo>
                  <a:lnTo>
                    <a:pt x="24" y="108"/>
                  </a:lnTo>
                  <a:lnTo>
                    <a:pt x="54" y="108"/>
                  </a:lnTo>
                  <a:lnTo>
                    <a:pt x="78" y="96"/>
                  </a:lnTo>
                  <a:lnTo>
                    <a:pt x="90" y="72"/>
                  </a:lnTo>
                  <a:lnTo>
                    <a:pt x="84" y="42"/>
                  </a:lnTo>
                  <a:lnTo>
                    <a:pt x="66" y="24"/>
                  </a:lnTo>
                  <a:lnTo>
                    <a:pt x="54" y="12"/>
                  </a:lnTo>
                  <a:lnTo>
                    <a:pt x="48" y="6"/>
                  </a:lnTo>
                  <a:lnTo>
                    <a:pt x="48" y="6"/>
                  </a:lnTo>
                  <a:lnTo>
                    <a:pt x="48" y="0"/>
                  </a:lnTo>
                  <a:lnTo>
                    <a:pt x="24" y="24"/>
                  </a:lnTo>
                  <a:lnTo>
                    <a:pt x="6" y="48"/>
                  </a:lnTo>
                  <a:lnTo>
                    <a:pt x="0" y="66"/>
                  </a:lnTo>
                  <a:lnTo>
                    <a:pt x="0" y="90"/>
                  </a:lnTo>
                  <a:lnTo>
                    <a:pt x="0" y="90"/>
                  </a:lnTo>
                  <a:close/>
                  <a:moveTo>
                    <a:pt x="12" y="66"/>
                  </a:moveTo>
                  <a:lnTo>
                    <a:pt x="18" y="48"/>
                  </a:lnTo>
                  <a:lnTo>
                    <a:pt x="30" y="36"/>
                  </a:lnTo>
                  <a:lnTo>
                    <a:pt x="42" y="24"/>
                  </a:lnTo>
                  <a:lnTo>
                    <a:pt x="48" y="18"/>
                  </a:lnTo>
                  <a:lnTo>
                    <a:pt x="66" y="30"/>
                  </a:lnTo>
                  <a:lnTo>
                    <a:pt x="72" y="48"/>
                  </a:lnTo>
                  <a:lnTo>
                    <a:pt x="78" y="72"/>
                  </a:lnTo>
                  <a:lnTo>
                    <a:pt x="78" y="84"/>
                  </a:lnTo>
                  <a:lnTo>
                    <a:pt x="66" y="96"/>
                  </a:lnTo>
                  <a:lnTo>
                    <a:pt x="42" y="102"/>
                  </a:lnTo>
                  <a:lnTo>
                    <a:pt x="30" y="96"/>
                  </a:lnTo>
                  <a:lnTo>
                    <a:pt x="18" y="90"/>
                  </a:lnTo>
                  <a:lnTo>
                    <a:pt x="12" y="78"/>
                  </a:lnTo>
                  <a:lnTo>
                    <a:pt x="12" y="66"/>
                  </a:lnTo>
                  <a:lnTo>
                    <a:pt x="1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188435" name="Freeform 19"/>
            <p:cNvSpPr>
              <a:spLocks/>
            </p:cNvSpPr>
            <p:nvPr userDrawn="1"/>
          </p:nvSpPr>
          <p:spPr bwMode="ltGray">
            <a:xfrm>
              <a:off x="5470" y="1205"/>
              <a:ext cx="102" cy="156"/>
            </a:xfrm>
            <a:custGeom>
              <a:avLst/>
              <a:gdLst>
                <a:gd name="T0" fmla="*/ 102 w 102"/>
                <a:gd name="T1" fmla="*/ 0 h 156"/>
                <a:gd name="T2" fmla="*/ 0 w 102"/>
                <a:gd name="T3" fmla="*/ 6 h 156"/>
                <a:gd name="T4" fmla="*/ 30 w 102"/>
                <a:gd name="T5" fmla="*/ 72 h 156"/>
                <a:gd name="T6" fmla="*/ 30 w 102"/>
                <a:gd name="T7" fmla="*/ 156 h 156"/>
                <a:gd name="T8" fmla="*/ 72 w 102"/>
                <a:gd name="T9" fmla="*/ 156 h 156"/>
                <a:gd name="T10" fmla="*/ 72 w 102"/>
                <a:gd name="T11" fmla="*/ 66 h 156"/>
                <a:gd name="T12" fmla="*/ 102 w 102"/>
                <a:gd name="T13" fmla="*/ 0 h 156"/>
                <a:gd name="T14" fmla="*/ 102 w 102"/>
                <a:gd name="T15" fmla="*/ 0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2" h="156">
                  <a:moveTo>
                    <a:pt x="102" y="0"/>
                  </a:moveTo>
                  <a:lnTo>
                    <a:pt x="0" y="6"/>
                  </a:lnTo>
                  <a:lnTo>
                    <a:pt x="30" y="72"/>
                  </a:lnTo>
                  <a:lnTo>
                    <a:pt x="30" y="156"/>
                  </a:lnTo>
                  <a:lnTo>
                    <a:pt x="72" y="156"/>
                  </a:lnTo>
                  <a:lnTo>
                    <a:pt x="72" y="66"/>
                  </a:lnTo>
                  <a:lnTo>
                    <a:pt x="102" y="0"/>
                  </a:lnTo>
                  <a:lnTo>
                    <a:pt x="102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188436" name="Freeform 20"/>
            <p:cNvSpPr>
              <a:spLocks noEditPoints="1"/>
            </p:cNvSpPr>
            <p:nvPr userDrawn="1"/>
          </p:nvSpPr>
          <p:spPr bwMode="ltGray">
            <a:xfrm>
              <a:off x="5476" y="1349"/>
              <a:ext cx="84" cy="96"/>
            </a:xfrm>
            <a:custGeom>
              <a:avLst/>
              <a:gdLst>
                <a:gd name="T0" fmla="*/ 42 w 84"/>
                <a:gd name="T1" fmla="*/ 96 h 96"/>
                <a:gd name="T2" fmla="*/ 66 w 84"/>
                <a:gd name="T3" fmla="*/ 78 h 96"/>
                <a:gd name="T4" fmla="*/ 84 w 84"/>
                <a:gd name="T5" fmla="*/ 54 h 96"/>
                <a:gd name="T6" fmla="*/ 84 w 84"/>
                <a:gd name="T7" fmla="*/ 30 h 96"/>
                <a:gd name="T8" fmla="*/ 66 w 84"/>
                <a:gd name="T9" fmla="*/ 6 h 96"/>
                <a:gd name="T10" fmla="*/ 42 w 84"/>
                <a:gd name="T11" fmla="*/ 0 h 96"/>
                <a:gd name="T12" fmla="*/ 24 w 84"/>
                <a:gd name="T13" fmla="*/ 6 h 96"/>
                <a:gd name="T14" fmla="*/ 12 w 84"/>
                <a:gd name="T15" fmla="*/ 18 h 96"/>
                <a:gd name="T16" fmla="*/ 6 w 84"/>
                <a:gd name="T17" fmla="*/ 30 h 96"/>
                <a:gd name="T18" fmla="*/ 0 w 84"/>
                <a:gd name="T19" fmla="*/ 42 h 96"/>
                <a:gd name="T20" fmla="*/ 12 w 84"/>
                <a:gd name="T21" fmla="*/ 66 h 96"/>
                <a:gd name="T22" fmla="*/ 30 w 84"/>
                <a:gd name="T23" fmla="*/ 84 h 96"/>
                <a:gd name="T24" fmla="*/ 42 w 84"/>
                <a:gd name="T25" fmla="*/ 96 h 96"/>
                <a:gd name="T26" fmla="*/ 42 w 84"/>
                <a:gd name="T27" fmla="*/ 96 h 96"/>
                <a:gd name="T28" fmla="*/ 48 w 84"/>
                <a:gd name="T29" fmla="*/ 12 h 96"/>
                <a:gd name="T30" fmla="*/ 66 w 84"/>
                <a:gd name="T31" fmla="*/ 18 h 96"/>
                <a:gd name="T32" fmla="*/ 72 w 84"/>
                <a:gd name="T33" fmla="*/ 30 h 96"/>
                <a:gd name="T34" fmla="*/ 72 w 84"/>
                <a:gd name="T35" fmla="*/ 42 h 96"/>
                <a:gd name="T36" fmla="*/ 66 w 84"/>
                <a:gd name="T37" fmla="*/ 54 h 96"/>
                <a:gd name="T38" fmla="*/ 54 w 84"/>
                <a:gd name="T39" fmla="*/ 72 h 96"/>
                <a:gd name="T40" fmla="*/ 42 w 84"/>
                <a:gd name="T41" fmla="*/ 84 h 96"/>
                <a:gd name="T42" fmla="*/ 42 w 84"/>
                <a:gd name="T43" fmla="*/ 84 h 96"/>
                <a:gd name="T44" fmla="*/ 30 w 84"/>
                <a:gd name="T45" fmla="*/ 72 h 96"/>
                <a:gd name="T46" fmla="*/ 18 w 84"/>
                <a:gd name="T47" fmla="*/ 54 h 96"/>
                <a:gd name="T48" fmla="*/ 18 w 84"/>
                <a:gd name="T49" fmla="*/ 30 h 96"/>
                <a:gd name="T50" fmla="*/ 30 w 84"/>
                <a:gd name="T51" fmla="*/ 18 h 96"/>
                <a:gd name="T52" fmla="*/ 48 w 84"/>
                <a:gd name="T53" fmla="*/ 12 h 96"/>
                <a:gd name="T54" fmla="*/ 48 w 84"/>
                <a:gd name="T55" fmla="*/ 12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84" h="96">
                  <a:moveTo>
                    <a:pt x="42" y="96"/>
                  </a:moveTo>
                  <a:lnTo>
                    <a:pt x="66" y="78"/>
                  </a:lnTo>
                  <a:lnTo>
                    <a:pt x="84" y="54"/>
                  </a:lnTo>
                  <a:lnTo>
                    <a:pt x="84" y="30"/>
                  </a:lnTo>
                  <a:lnTo>
                    <a:pt x="66" y="6"/>
                  </a:lnTo>
                  <a:lnTo>
                    <a:pt x="42" y="0"/>
                  </a:lnTo>
                  <a:lnTo>
                    <a:pt x="24" y="6"/>
                  </a:lnTo>
                  <a:lnTo>
                    <a:pt x="12" y="18"/>
                  </a:lnTo>
                  <a:lnTo>
                    <a:pt x="6" y="30"/>
                  </a:lnTo>
                  <a:lnTo>
                    <a:pt x="0" y="42"/>
                  </a:lnTo>
                  <a:lnTo>
                    <a:pt x="12" y="66"/>
                  </a:lnTo>
                  <a:lnTo>
                    <a:pt x="30" y="84"/>
                  </a:lnTo>
                  <a:lnTo>
                    <a:pt x="42" y="96"/>
                  </a:lnTo>
                  <a:lnTo>
                    <a:pt x="42" y="96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30"/>
                  </a:lnTo>
                  <a:lnTo>
                    <a:pt x="72" y="42"/>
                  </a:lnTo>
                  <a:lnTo>
                    <a:pt x="66" y="54"/>
                  </a:lnTo>
                  <a:lnTo>
                    <a:pt x="54" y="72"/>
                  </a:lnTo>
                  <a:lnTo>
                    <a:pt x="42" y="84"/>
                  </a:lnTo>
                  <a:lnTo>
                    <a:pt x="42" y="84"/>
                  </a:lnTo>
                  <a:lnTo>
                    <a:pt x="30" y="72"/>
                  </a:lnTo>
                  <a:lnTo>
                    <a:pt x="18" y="54"/>
                  </a:lnTo>
                  <a:lnTo>
                    <a:pt x="18" y="30"/>
                  </a:lnTo>
                  <a:lnTo>
                    <a:pt x="30" y="18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188437" name="Freeform 21"/>
            <p:cNvSpPr>
              <a:spLocks noEditPoints="1"/>
            </p:cNvSpPr>
            <p:nvPr userDrawn="1"/>
          </p:nvSpPr>
          <p:spPr bwMode="ltGray">
            <a:xfrm>
              <a:off x="5470" y="1433"/>
              <a:ext cx="90" cy="108"/>
            </a:xfrm>
            <a:custGeom>
              <a:avLst/>
              <a:gdLst>
                <a:gd name="T0" fmla="*/ 6 w 90"/>
                <a:gd name="T1" fmla="*/ 90 h 108"/>
                <a:gd name="T2" fmla="*/ 18 w 90"/>
                <a:gd name="T3" fmla="*/ 102 h 108"/>
                <a:gd name="T4" fmla="*/ 30 w 90"/>
                <a:gd name="T5" fmla="*/ 108 h 108"/>
                <a:gd name="T6" fmla="*/ 60 w 90"/>
                <a:gd name="T7" fmla="*/ 108 h 108"/>
                <a:gd name="T8" fmla="*/ 84 w 90"/>
                <a:gd name="T9" fmla="*/ 96 h 108"/>
                <a:gd name="T10" fmla="*/ 90 w 90"/>
                <a:gd name="T11" fmla="*/ 84 h 108"/>
                <a:gd name="T12" fmla="*/ 90 w 90"/>
                <a:gd name="T13" fmla="*/ 66 h 108"/>
                <a:gd name="T14" fmla="*/ 84 w 90"/>
                <a:gd name="T15" fmla="*/ 36 h 108"/>
                <a:gd name="T16" fmla="*/ 72 w 90"/>
                <a:gd name="T17" fmla="*/ 18 h 108"/>
                <a:gd name="T18" fmla="*/ 60 w 90"/>
                <a:gd name="T19" fmla="*/ 6 h 108"/>
                <a:gd name="T20" fmla="*/ 54 w 90"/>
                <a:gd name="T21" fmla="*/ 0 h 108"/>
                <a:gd name="T22" fmla="*/ 54 w 90"/>
                <a:gd name="T23" fmla="*/ 0 h 108"/>
                <a:gd name="T24" fmla="*/ 48 w 90"/>
                <a:gd name="T25" fmla="*/ 0 h 108"/>
                <a:gd name="T26" fmla="*/ 24 w 90"/>
                <a:gd name="T27" fmla="*/ 24 h 108"/>
                <a:gd name="T28" fmla="*/ 12 w 90"/>
                <a:gd name="T29" fmla="*/ 48 h 108"/>
                <a:gd name="T30" fmla="*/ 0 w 90"/>
                <a:gd name="T31" fmla="*/ 66 h 108"/>
                <a:gd name="T32" fmla="*/ 6 w 90"/>
                <a:gd name="T33" fmla="*/ 90 h 108"/>
                <a:gd name="T34" fmla="*/ 6 w 90"/>
                <a:gd name="T35" fmla="*/ 90 h 108"/>
                <a:gd name="T36" fmla="*/ 18 w 90"/>
                <a:gd name="T37" fmla="*/ 66 h 108"/>
                <a:gd name="T38" fmla="*/ 24 w 90"/>
                <a:gd name="T39" fmla="*/ 48 h 108"/>
                <a:gd name="T40" fmla="*/ 36 w 90"/>
                <a:gd name="T41" fmla="*/ 30 h 108"/>
                <a:gd name="T42" fmla="*/ 42 w 90"/>
                <a:gd name="T43" fmla="*/ 18 h 108"/>
                <a:gd name="T44" fmla="*/ 48 w 90"/>
                <a:gd name="T45" fmla="*/ 12 h 108"/>
                <a:gd name="T46" fmla="*/ 78 w 90"/>
                <a:gd name="T47" fmla="*/ 42 h 108"/>
                <a:gd name="T48" fmla="*/ 84 w 90"/>
                <a:gd name="T49" fmla="*/ 66 h 108"/>
                <a:gd name="T50" fmla="*/ 66 w 90"/>
                <a:gd name="T51" fmla="*/ 90 h 108"/>
                <a:gd name="T52" fmla="*/ 54 w 90"/>
                <a:gd name="T53" fmla="*/ 96 h 108"/>
                <a:gd name="T54" fmla="*/ 42 w 90"/>
                <a:gd name="T55" fmla="*/ 96 h 108"/>
                <a:gd name="T56" fmla="*/ 30 w 90"/>
                <a:gd name="T57" fmla="*/ 96 h 108"/>
                <a:gd name="T58" fmla="*/ 24 w 90"/>
                <a:gd name="T59" fmla="*/ 84 h 108"/>
                <a:gd name="T60" fmla="*/ 18 w 90"/>
                <a:gd name="T61" fmla="*/ 78 h 108"/>
                <a:gd name="T62" fmla="*/ 18 w 90"/>
                <a:gd name="T63" fmla="*/ 66 h 108"/>
                <a:gd name="T64" fmla="*/ 18 w 90"/>
                <a:gd name="T65" fmla="*/ 66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90" h="108">
                  <a:moveTo>
                    <a:pt x="6" y="90"/>
                  </a:moveTo>
                  <a:lnTo>
                    <a:pt x="18" y="102"/>
                  </a:lnTo>
                  <a:lnTo>
                    <a:pt x="30" y="108"/>
                  </a:lnTo>
                  <a:lnTo>
                    <a:pt x="60" y="108"/>
                  </a:lnTo>
                  <a:lnTo>
                    <a:pt x="84" y="96"/>
                  </a:lnTo>
                  <a:lnTo>
                    <a:pt x="90" y="84"/>
                  </a:lnTo>
                  <a:lnTo>
                    <a:pt x="90" y="66"/>
                  </a:lnTo>
                  <a:lnTo>
                    <a:pt x="84" y="36"/>
                  </a:lnTo>
                  <a:lnTo>
                    <a:pt x="72" y="18"/>
                  </a:lnTo>
                  <a:lnTo>
                    <a:pt x="60" y="6"/>
                  </a:lnTo>
                  <a:lnTo>
                    <a:pt x="54" y="0"/>
                  </a:lnTo>
                  <a:lnTo>
                    <a:pt x="54" y="0"/>
                  </a:lnTo>
                  <a:lnTo>
                    <a:pt x="48" y="0"/>
                  </a:lnTo>
                  <a:lnTo>
                    <a:pt x="24" y="24"/>
                  </a:lnTo>
                  <a:lnTo>
                    <a:pt x="12" y="48"/>
                  </a:lnTo>
                  <a:lnTo>
                    <a:pt x="0" y="66"/>
                  </a:lnTo>
                  <a:lnTo>
                    <a:pt x="6" y="90"/>
                  </a:lnTo>
                  <a:lnTo>
                    <a:pt x="6" y="90"/>
                  </a:lnTo>
                  <a:close/>
                  <a:moveTo>
                    <a:pt x="18" y="66"/>
                  </a:moveTo>
                  <a:lnTo>
                    <a:pt x="24" y="48"/>
                  </a:lnTo>
                  <a:lnTo>
                    <a:pt x="36" y="30"/>
                  </a:lnTo>
                  <a:lnTo>
                    <a:pt x="42" y="18"/>
                  </a:lnTo>
                  <a:lnTo>
                    <a:pt x="48" y="12"/>
                  </a:lnTo>
                  <a:lnTo>
                    <a:pt x="78" y="42"/>
                  </a:lnTo>
                  <a:lnTo>
                    <a:pt x="84" y="66"/>
                  </a:lnTo>
                  <a:lnTo>
                    <a:pt x="66" y="90"/>
                  </a:lnTo>
                  <a:lnTo>
                    <a:pt x="54" y="96"/>
                  </a:lnTo>
                  <a:lnTo>
                    <a:pt x="42" y="96"/>
                  </a:lnTo>
                  <a:lnTo>
                    <a:pt x="30" y="96"/>
                  </a:lnTo>
                  <a:lnTo>
                    <a:pt x="24" y="84"/>
                  </a:lnTo>
                  <a:lnTo>
                    <a:pt x="18" y="78"/>
                  </a:lnTo>
                  <a:lnTo>
                    <a:pt x="18" y="66"/>
                  </a:lnTo>
                  <a:lnTo>
                    <a:pt x="18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188438" name="Freeform 22"/>
            <p:cNvSpPr>
              <a:spLocks noEditPoints="1"/>
            </p:cNvSpPr>
            <p:nvPr userDrawn="1"/>
          </p:nvSpPr>
          <p:spPr bwMode="ltGray">
            <a:xfrm>
              <a:off x="5428" y="3525"/>
              <a:ext cx="66" cy="96"/>
            </a:xfrm>
            <a:custGeom>
              <a:avLst/>
              <a:gdLst>
                <a:gd name="T0" fmla="*/ 30 w 66"/>
                <a:gd name="T1" fmla="*/ 96 h 96"/>
                <a:gd name="T2" fmla="*/ 54 w 66"/>
                <a:gd name="T3" fmla="*/ 72 h 96"/>
                <a:gd name="T4" fmla="*/ 66 w 66"/>
                <a:gd name="T5" fmla="*/ 48 h 96"/>
                <a:gd name="T6" fmla="*/ 66 w 66"/>
                <a:gd name="T7" fmla="*/ 24 h 96"/>
                <a:gd name="T8" fmla="*/ 54 w 66"/>
                <a:gd name="T9" fmla="*/ 6 h 96"/>
                <a:gd name="T10" fmla="*/ 30 w 66"/>
                <a:gd name="T11" fmla="*/ 0 h 96"/>
                <a:gd name="T12" fmla="*/ 18 w 66"/>
                <a:gd name="T13" fmla="*/ 0 h 96"/>
                <a:gd name="T14" fmla="*/ 6 w 66"/>
                <a:gd name="T15" fmla="*/ 12 h 96"/>
                <a:gd name="T16" fmla="*/ 0 w 66"/>
                <a:gd name="T17" fmla="*/ 36 h 96"/>
                <a:gd name="T18" fmla="*/ 6 w 66"/>
                <a:gd name="T19" fmla="*/ 60 h 96"/>
                <a:gd name="T20" fmla="*/ 18 w 66"/>
                <a:gd name="T21" fmla="*/ 84 h 96"/>
                <a:gd name="T22" fmla="*/ 30 w 66"/>
                <a:gd name="T23" fmla="*/ 96 h 96"/>
                <a:gd name="T24" fmla="*/ 30 w 66"/>
                <a:gd name="T25" fmla="*/ 96 h 96"/>
                <a:gd name="T26" fmla="*/ 30 w 66"/>
                <a:gd name="T27" fmla="*/ 12 h 96"/>
                <a:gd name="T28" fmla="*/ 48 w 66"/>
                <a:gd name="T29" fmla="*/ 18 h 96"/>
                <a:gd name="T30" fmla="*/ 54 w 66"/>
                <a:gd name="T31" fmla="*/ 24 h 96"/>
                <a:gd name="T32" fmla="*/ 54 w 66"/>
                <a:gd name="T33" fmla="*/ 36 h 96"/>
                <a:gd name="T34" fmla="*/ 48 w 66"/>
                <a:gd name="T35" fmla="*/ 48 h 96"/>
                <a:gd name="T36" fmla="*/ 36 w 66"/>
                <a:gd name="T37" fmla="*/ 66 h 96"/>
                <a:gd name="T38" fmla="*/ 30 w 66"/>
                <a:gd name="T39" fmla="*/ 78 h 96"/>
                <a:gd name="T40" fmla="*/ 18 w 66"/>
                <a:gd name="T41" fmla="*/ 66 h 96"/>
                <a:gd name="T42" fmla="*/ 12 w 66"/>
                <a:gd name="T43" fmla="*/ 48 h 96"/>
                <a:gd name="T44" fmla="*/ 6 w 66"/>
                <a:gd name="T45" fmla="*/ 30 h 96"/>
                <a:gd name="T46" fmla="*/ 18 w 66"/>
                <a:gd name="T47" fmla="*/ 12 h 96"/>
                <a:gd name="T48" fmla="*/ 30 w 66"/>
                <a:gd name="T49" fmla="*/ 12 h 96"/>
                <a:gd name="T50" fmla="*/ 30 w 66"/>
                <a:gd name="T51" fmla="*/ 12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66" h="96">
                  <a:moveTo>
                    <a:pt x="30" y="96"/>
                  </a:moveTo>
                  <a:lnTo>
                    <a:pt x="54" y="72"/>
                  </a:lnTo>
                  <a:lnTo>
                    <a:pt x="66" y="48"/>
                  </a:lnTo>
                  <a:lnTo>
                    <a:pt x="66" y="24"/>
                  </a:lnTo>
                  <a:lnTo>
                    <a:pt x="54" y="6"/>
                  </a:lnTo>
                  <a:lnTo>
                    <a:pt x="30" y="0"/>
                  </a:lnTo>
                  <a:lnTo>
                    <a:pt x="18" y="0"/>
                  </a:lnTo>
                  <a:lnTo>
                    <a:pt x="6" y="12"/>
                  </a:lnTo>
                  <a:lnTo>
                    <a:pt x="0" y="36"/>
                  </a:lnTo>
                  <a:lnTo>
                    <a:pt x="6" y="60"/>
                  </a:lnTo>
                  <a:lnTo>
                    <a:pt x="18" y="84"/>
                  </a:lnTo>
                  <a:lnTo>
                    <a:pt x="30" y="96"/>
                  </a:lnTo>
                  <a:lnTo>
                    <a:pt x="30" y="96"/>
                  </a:lnTo>
                  <a:close/>
                  <a:moveTo>
                    <a:pt x="30" y="12"/>
                  </a:moveTo>
                  <a:lnTo>
                    <a:pt x="48" y="18"/>
                  </a:lnTo>
                  <a:lnTo>
                    <a:pt x="54" y="24"/>
                  </a:lnTo>
                  <a:lnTo>
                    <a:pt x="54" y="36"/>
                  </a:lnTo>
                  <a:lnTo>
                    <a:pt x="48" y="48"/>
                  </a:lnTo>
                  <a:lnTo>
                    <a:pt x="36" y="66"/>
                  </a:lnTo>
                  <a:lnTo>
                    <a:pt x="30" y="78"/>
                  </a:lnTo>
                  <a:lnTo>
                    <a:pt x="18" y="66"/>
                  </a:lnTo>
                  <a:lnTo>
                    <a:pt x="12" y="48"/>
                  </a:lnTo>
                  <a:lnTo>
                    <a:pt x="6" y="30"/>
                  </a:lnTo>
                  <a:lnTo>
                    <a:pt x="18" y="12"/>
                  </a:lnTo>
                  <a:lnTo>
                    <a:pt x="30" y="12"/>
                  </a:lnTo>
                  <a:lnTo>
                    <a:pt x="30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188439" name="Freeform 23"/>
            <p:cNvSpPr>
              <a:spLocks/>
            </p:cNvSpPr>
            <p:nvPr userDrawn="1"/>
          </p:nvSpPr>
          <p:spPr bwMode="ltGray">
            <a:xfrm>
              <a:off x="3017" y="1127"/>
              <a:ext cx="2603" cy="444"/>
            </a:xfrm>
            <a:custGeom>
              <a:avLst/>
              <a:gdLst>
                <a:gd name="T0" fmla="*/ 2577 w 2594"/>
                <a:gd name="T1" fmla="*/ 0 h 444"/>
                <a:gd name="T2" fmla="*/ 2594 w 2594"/>
                <a:gd name="T3" fmla="*/ 72 h 444"/>
                <a:gd name="T4" fmla="*/ 6 w 2594"/>
                <a:gd name="T5" fmla="*/ 444 h 444"/>
                <a:gd name="T6" fmla="*/ 0 w 2594"/>
                <a:gd name="T7" fmla="*/ 396 h 444"/>
                <a:gd name="T8" fmla="*/ 1225 w 2594"/>
                <a:gd name="T9" fmla="*/ 96 h 444"/>
                <a:gd name="T10" fmla="*/ 1351 w 2594"/>
                <a:gd name="T11" fmla="*/ 78 h 444"/>
                <a:gd name="T12" fmla="*/ 2577 w 2594"/>
                <a:gd name="T13" fmla="*/ 0 h 444"/>
                <a:gd name="T14" fmla="*/ 2577 w 2594"/>
                <a:gd name="T15" fmla="*/ 0 h 4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94" h="444">
                  <a:moveTo>
                    <a:pt x="2577" y="0"/>
                  </a:moveTo>
                  <a:lnTo>
                    <a:pt x="2594" y="72"/>
                  </a:lnTo>
                  <a:lnTo>
                    <a:pt x="6" y="444"/>
                  </a:lnTo>
                  <a:lnTo>
                    <a:pt x="0" y="396"/>
                  </a:lnTo>
                  <a:lnTo>
                    <a:pt x="1225" y="96"/>
                  </a:lnTo>
                  <a:lnTo>
                    <a:pt x="1351" y="78"/>
                  </a:lnTo>
                  <a:lnTo>
                    <a:pt x="2577" y="0"/>
                  </a:lnTo>
                  <a:lnTo>
                    <a:pt x="2577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188440" name="Freeform 24"/>
            <p:cNvSpPr>
              <a:spLocks noEditPoints="1"/>
            </p:cNvSpPr>
            <p:nvPr userDrawn="1"/>
          </p:nvSpPr>
          <p:spPr bwMode="ltGray">
            <a:xfrm>
              <a:off x="2934" y="3773"/>
              <a:ext cx="84" cy="95"/>
            </a:xfrm>
            <a:custGeom>
              <a:avLst/>
              <a:gdLst>
                <a:gd name="T0" fmla="*/ 36 w 84"/>
                <a:gd name="T1" fmla="*/ 95 h 95"/>
                <a:gd name="T2" fmla="*/ 60 w 84"/>
                <a:gd name="T3" fmla="*/ 77 h 95"/>
                <a:gd name="T4" fmla="*/ 78 w 84"/>
                <a:gd name="T5" fmla="*/ 53 h 95"/>
                <a:gd name="T6" fmla="*/ 84 w 84"/>
                <a:gd name="T7" fmla="*/ 42 h 95"/>
                <a:gd name="T8" fmla="*/ 84 w 84"/>
                <a:gd name="T9" fmla="*/ 30 h 95"/>
                <a:gd name="T10" fmla="*/ 72 w 84"/>
                <a:gd name="T11" fmla="*/ 6 h 95"/>
                <a:gd name="T12" fmla="*/ 42 w 84"/>
                <a:gd name="T13" fmla="*/ 0 h 95"/>
                <a:gd name="T14" fmla="*/ 30 w 84"/>
                <a:gd name="T15" fmla="*/ 0 h 95"/>
                <a:gd name="T16" fmla="*/ 12 w 84"/>
                <a:gd name="T17" fmla="*/ 12 h 95"/>
                <a:gd name="T18" fmla="*/ 0 w 84"/>
                <a:gd name="T19" fmla="*/ 24 h 95"/>
                <a:gd name="T20" fmla="*/ 0 w 84"/>
                <a:gd name="T21" fmla="*/ 36 h 95"/>
                <a:gd name="T22" fmla="*/ 6 w 84"/>
                <a:gd name="T23" fmla="*/ 59 h 95"/>
                <a:gd name="T24" fmla="*/ 24 w 84"/>
                <a:gd name="T25" fmla="*/ 83 h 95"/>
                <a:gd name="T26" fmla="*/ 36 w 84"/>
                <a:gd name="T27" fmla="*/ 95 h 95"/>
                <a:gd name="T28" fmla="*/ 36 w 84"/>
                <a:gd name="T29" fmla="*/ 95 h 95"/>
                <a:gd name="T30" fmla="*/ 48 w 84"/>
                <a:gd name="T31" fmla="*/ 12 h 95"/>
                <a:gd name="T32" fmla="*/ 66 w 84"/>
                <a:gd name="T33" fmla="*/ 18 h 95"/>
                <a:gd name="T34" fmla="*/ 72 w 84"/>
                <a:gd name="T35" fmla="*/ 30 h 95"/>
                <a:gd name="T36" fmla="*/ 72 w 84"/>
                <a:gd name="T37" fmla="*/ 42 h 95"/>
                <a:gd name="T38" fmla="*/ 66 w 84"/>
                <a:gd name="T39" fmla="*/ 53 h 95"/>
                <a:gd name="T40" fmla="*/ 48 w 84"/>
                <a:gd name="T41" fmla="*/ 71 h 95"/>
                <a:gd name="T42" fmla="*/ 42 w 84"/>
                <a:gd name="T43" fmla="*/ 77 h 95"/>
                <a:gd name="T44" fmla="*/ 36 w 84"/>
                <a:gd name="T45" fmla="*/ 77 h 95"/>
                <a:gd name="T46" fmla="*/ 24 w 84"/>
                <a:gd name="T47" fmla="*/ 65 h 95"/>
                <a:gd name="T48" fmla="*/ 18 w 84"/>
                <a:gd name="T49" fmla="*/ 48 h 95"/>
                <a:gd name="T50" fmla="*/ 18 w 84"/>
                <a:gd name="T51" fmla="*/ 30 h 95"/>
                <a:gd name="T52" fmla="*/ 30 w 84"/>
                <a:gd name="T53" fmla="*/ 12 h 95"/>
                <a:gd name="T54" fmla="*/ 48 w 84"/>
                <a:gd name="T55" fmla="*/ 12 h 95"/>
                <a:gd name="T56" fmla="*/ 48 w 84"/>
                <a:gd name="T57" fmla="*/ 12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84" h="95">
                  <a:moveTo>
                    <a:pt x="36" y="95"/>
                  </a:moveTo>
                  <a:lnTo>
                    <a:pt x="60" y="77"/>
                  </a:lnTo>
                  <a:lnTo>
                    <a:pt x="78" y="53"/>
                  </a:lnTo>
                  <a:lnTo>
                    <a:pt x="84" y="42"/>
                  </a:lnTo>
                  <a:lnTo>
                    <a:pt x="84" y="30"/>
                  </a:lnTo>
                  <a:lnTo>
                    <a:pt x="72" y="6"/>
                  </a:lnTo>
                  <a:lnTo>
                    <a:pt x="42" y="0"/>
                  </a:lnTo>
                  <a:lnTo>
                    <a:pt x="30" y="0"/>
                  </a:lnTo>
                  <a:lnTo>
                    <a:pt x="12" y="12"/>
                  </a:lnTo>
                  <a:lnTo>
                    <a:pt x="0" y="24"/>
                  </a:lnTo>
                  <a:lnTo>
                    <a:pt x="0" y="36"/>
                  </a:lnTo>
                  <a:lnTo>
                    <a:pt x="6" y="59"/>
                  </a:lnTo>
                  <a:lnTo>
                    <a:pt x="24" y="83"/>
                  </a:lnTo>
                  <a:lnTo>
                    <a:pt x="36" y="95"/>
                  </a:lnTo>
                  <a:lnTo>
                    <a:pt x="36" y="95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30"/>
                  </a:lnTo>
                  <a:lnTo>
                    <a:pt x="72" y="42"/>
                  </a:lnTo>
                  <a:lnTo>
                    <a:pt x="66" y="53"/>
                  </a:lnTo>
                  <a:lnTo>
                    <a:pt x="48" y="71"/>
                  </a:lnTo>
                  <a:lnTo>
                    <a:pt x="42" y="77"/>
                  </a:lnTo>
                  <a:lnTo>
                    <a:pt x="36" y="77"/>
                  </a:lnTo>
                  <a:lnTo>
                    <a:pt x="24" y="65"/>
                  </a:lnTo>
                  <a:lnTo>
                    <a:pt x="18" y="48"/>
                  </a:lnTo>
                  <a:lnTo>
                    <a:pt x="18" y="30"/>
                  </a:lnTo>
                  <a:lnTo>
                    <a:pt x="30" y="12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188441" name="Freeform 25"/>
            <p:cNvSpPr>
              <a:spLocks noEditPoints="1"/>
            </p:cNvSpPr>
            <p:nvPr userDrawn="1"/>
          </p:nvSpPr>
          <p:spPr bwMode="ltGray">
            <a:xfrm>
              <a:off x="3779" y="3872"/>
              <a:ext cx="90" cy="108"/>
            </a:xfrm>
            <a:custGeom>
              <a:avLst/>
              <a:gdLst>
                <a:gd name="T0" fmla="*/ 12 w 90"/>
                <a:gd name="T1" fmla="*/ 96 h 108"/>
                <a:gd name="T2" fmla="*/ 24 w 90"/>
                <a:gd name="T3" fmla="*/ 108 h 108"/>
                <a:gd name="T4" fmla="*/ 42 w 90"/>
                <a:gd name="T5" fmla="*/ 108 h 108"/>
                <a:gd name="T6" fmla="*/ 66 w 90"/>
                <a:gd name="T7" fmla="*/ 102 h 108"/>
                <a:gd name="T8" fmla="*/ 84 w 90"/>
                <a:gd name="T9" fmla="*/ 78 h 108"/>
                <a:gd name="T10" fmla="*/ 90 w 90"/>
                <a:gd name="T11" fmla="*/ 66 h 108"/>
                <a:gd name="T12" fmla="*/ 84 w 90"/>
                <a:gd name="T13" fmla="*/ 48 h 108"/>
                <a:gd name="T14" fmla="*/ 66 w 90"/>
                <a:gd name="T15" fmla="*/ 24 h 108"/>
                <a:gd name="T16" fmla="*/ 48 w 90"/>
                <a:gd name="T17" fmla="*/ 12 h 108"/>
                <a:gd name="T18" fmla="*/ 36 w 90"/>
                <a:gd name="T19" fmla="*/ 0 h 108"/>
                <a:gd name="T20" fmla="*/ 30 w 90"/>
                <a:gd name="T21" fmla="*/ 0 h 108"/>
                <a:gd name="T22" fmla="*/ 30 w 90"/>
                <a:gd name="T23" fmla="*/ 0 h 108"/>
                <a:gd name="T24" fmla="*/ 24 w 90"/>
                <a:gd name="T25" fmla="*/ 0 h 108"/>
                <a:gd name="T26" fmla="*/ 12 w 90"/>
                <a:gd name="T27" fmla="*/ 30 h 108"/>
                <a:gd name="T28" fmla="*/ 0 w 90"/>
                <a:gd name="T29" fmla="*/ 54 h 108"/>
                <a:gd name="T30" fmla="*/ 0 w 90"/>
                <a:gd name="T31" fmla="*/ 78 h 108"/>
                <a:gd name="T32" fmla="*/ 12 w 90"/>
                <a:gd name="T33" fmla="*/ 96 h 108"/>
                <a:gd name="T34" fmla="*/ 12 w 90"/>
                <a:gd name="T35" fmla="*/ 96 h 108"/>
                <a:gd name="T36" fmla="*/ 12 w 90"/>
                <a:gd name="T37" fmla="*/ 72 h 108"/>
                <a:gd name="T38" fmla="*/ 18 w 90"/>
                <a:gd name="T39" fmla="*/ 54 h 108"/>
                <a:gd name="T40" fmla="*/ 24 w 90"/>
                <a:gd name="T41" fmla="*/ 36 h 108"/>
                <a:gd name="T42" fmla="*/ 30 w 90"/>
                <a:gd name="T43" fmla="*/ 18 h 108"/>
                <a:gd name="T44" fmla="*/ 30 w 90"/>
                <a:gd name="T45" fmla="*/ 12 h 108"/>
                <a:gd name="T46" fmla="*/ 48 w 90"/>
                <a:gd name="T47" fmla="*/ 24 h 108"/>
                <a:gd name="T48" fmla="*/ 66 w 90"/>
                <a:gd name="T49" fmla="*/ 36 h 108"/>
                <a:gd name="T50" fmla="*/ 78 w 90"/>
                <a:gd name="T51" fmla="*/ 54 h 108"/>
                <a:gd name="T52" fmla="*/ 78 w 90"/>
                <a:gd name="T53" fmla="*/ 72 h 108"/>
                <a:gd name="T54" fmla="*/ 72 w 90"/>
                <a:gd name="T55" fmla="*/ 84 h 108"/>
                <a:gd name="T56" fmla="*/ 48 w 90"/>
                <a:gd name="T57" fmla="*/ 96 h 108"/>
                <a:gd name="T58" fmla="*/ 36 w 90"/>
                <a:gd name="T59" fmla="*/ 96 h 108"/>
                <a:gd name="T60" fmla="*/ 24 w 90"/>
                <a:gd name="T61" fmla="*/ 90 h 108"/>
                <a:gd name="T62" fmla="*/ 18 w 90"/>
                <a:gd name="T63" fmla="*/ 84 h 108"/>
                <a:gd name="T64" fmla="*/ 12 w 90"/>
                <a:gd name="T65" fmla="*/ 72 h 108"/>
                <a:gd name="T66" fmla="*/ 12 w 90"/>
                <a:gd name="T67" fmla="*/ 72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0" h="108">
                  <a:moveTo>
                    <a:pt x="12" y="96"/>
                  </a:moveTo>
                  <a:lnTo>
                    <a:pt x="24" y="108"/>
                  </a:lnTo>
                  <a:lnTo>
                    <a:pt x="42" y="108"/>
                  </a:lnTo>
                  <a:lnTo>
                    <a:pt x="66" y="102"/>
                  </a:lnTo>
                  <a:lnTo>
                    <a:pt x="84" y="78"/>
                  </a:lnTo>
                  <a:lnTo>
                    <a:pt x="90" y="66"/>
                  </a:lnTo>
                  <a:lnTo>
                    <a:pt x="84" y="48"/>
                  </a:lnTo>
                  <a:lnTo>
                    <a:pt x="66" y="24"/>
                  </a:lnTo>
                  <a:lnTo>
                    <a:pt x="48" y="12"/>
                  </a:lnTo>
                  <a:lnTo>
                    <a:pt x="36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24" y="0"/>
                  </a:lnTo>
                  <a:lnTo>
                    <a:pt x="12" y="30"/>
                  </a:lnTo>
                  <a:lnTo>
                    <a:pt x="0" y="54"/>
                  </a:lnTo>
                  <a:lnTo>
                    <a:pt x="0" y="78"/>
                  </a:lnTo>
                  <a:lnTo>
                    <a:pt x="12" y="96"/>
                  </a:lnTo>
                  <a:lnTo>
                    <a:pt x="12" y="96"/>
                  </a:lnTo>
                  <a:close/>
                  <a:moveTo>
                    <a:pt x="12" y="72"/>
                  </a:moveTo>
                  <a:lnTo>
                    <a:pt x="18" y="54"/>
                  </a:lnTo>
                  <a:lnTo>
                    <a:pt x="24" y="36"/>
                  </a:lnTo>
                  <a:lnTo>
                    <a:pt x="30" y="18"/>
                  </a:lnTo>
                  <a:lnTo>
                    <a:pt x="30" y="12"/>
                  </a:lnTo>
                  <a:lnTo>
                    <a:pt x="48" y="24"/>
                  </a:lnTo>
                  <a:lnTo>
                    <a:pt x="66" y="36"/>
                  </a:lnTo>
                  <a:lnTo>
                    <a:pt x="78" y="54"/>
                  </a:lnTo>
                  <a:lnTo>
                    <a:pt x="78" y="72"/>
                  </a:lnTo>
                  <a:lnTo>
                    <a:pt x="72" y="84"/>
                  </a:lnTo>
                  <a:lnTo>
                    <a:pt x="48" y="96"/>
                  </a:lnTo>
                  <a:lnTo>
                    <a:pt x="36" y="96"/>
                  </a:lnTo>
                  <a:lnTo>
                    <a:pt x="24" y="90"/>
                  </a:lnTo>
                  <a:lnTo>
                    <a:pt x="18" y="84"/>
                  </a:lnTo>
                  <a:lnTo>
                    <a:pt x="12" y="72"/>
                  </a:lnTo>
                  <a:lnTo>
                    <a:pt x="12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188442" name="Freeform 26"/>
            <p:cNvSpPr>
              <a:spLocks noEditPoints="1"/>
            </p:cNvSpPr>
            <p:nvPr userDrawn="1"/>
          </p:nvSpPr>
          <p:spPr bwMode="ltGray">
            <a:xfrm>
              <a:off x="2400" y="3872"/>
              <a:ext cx="72" cy="90"/>
            </a:xfrm>
            <a:custGeom>
              <a:avLst/>
              <a:gdLst>
                <a:gd name="T0" fmla="*/ 71 w 71"/>
                <a:gd name="T1" fmla="*/ 90 h 90"/>
                <a:gd name="T2" fmla="*/ 71 w 71"/>
                <a:gd name="T3" fmla="*/ 60 h 90"/>
                <a:gd name="T4" fmla="*/ 71 w 71"/>
                <a:gd name="T5" fmla="*/ 36 h 90"/>
                <a:gd name="T6" fmla="*/ 60 w 71"/>
                <a:gd name="T7" fmla="*/ 12 h 90"/>
                <a:gd name="T8" fmla="*/ 36 w 71"/>
                <a:gd name="T9" fmla="*/ 0 h 90"/>
                <a:gd name="T10" fmla="*/ 12 w 71"/>
                <a:gd name="T11" fmla="*/ 12 h 90"/>
                <a:gd name="T12" fmla="*/ 0 w 71"/>
                <a:gd name="T13" fmla="*/ 36 h 90"/>
                <a:gd name="T14" fmla="*/ 6 w 71"/>
                <a:gd name="T15" fmla="*/ 60 h 90"/>
                <a:gd name="T16" fmla="*/ 30 w 71"/>
                <a:gd name="T17" fmla="*/ 78 h 90"/>
                <a:gd name="T18" fmla="*/ 54 w 71"/>
                <a:gd name="T19" fmla="*/ 90 h 90"/>
                <a:gd name="T20" fmla="*/ 71 w 71"/>
                <a:gd name="T21" fmla="*/ 90 h 90"/>
                <a:gd name="T22" fmla="*/ 71 w 71"/>
                <a:gd name="T23" fmla="*/ 90 h 90"/>
                <a:gd name="T24" fmla="*/ 24 w 71"/>
                <a:gd name="T25" fmla="*/ 18 h 90"/>
                <a:gd name="T26" fmla="*/ 42 w 71"/>
                <a:gd name="T27" fmla="*/ 18 h 90"/>
                <a:gd name="T28" fmla="*/ 54 w 71"/>
                <a:gd name="T29" fmla="*/ 18 h 90"/>
                <a:gd name="T30" fmla="*/ 60 w 71"/>
                <a:gd name="T31" fmla="*/ 42 h 90"/>
                <a:gd name="T32" fmla="*/ 60 w 71"/>
                <a:gd name="T33" fmla="*/ 66 h 90"/>
                <a:gd name="T34" fmla="*/ 60 w 71"/>
                <a:gd name="T35" fmla="*/ 72 h 90"/>
                <a:gd name="T36" fmla="*/ 60 w 71"/>
                <a:gd name="T37" fmla="*/ 78 h 90"/>
                <a:gd name="T38" fmla="*/ 42 w 71"/>
                <a:gd name="T39" fmla="*/ 72 h 90"/>
                <a:gd name="T40" fmla="*/ 24 w 71"/>
                <a:gd name="T41" fmla="*/ 66 h 90"/>
                <a:gd name="T42" fmla="*/ 12 w 71"/>
                <a:gd name="T43" fmla="*/ 48 h 90"/>
                <a:gd name="T44" fmla="*/ 12 w 71"/>
                <a:gd name="T45" fmla="*/ 30 h 90"/>
                <a:gd name="T46" fmla="*/ 24 w 71"/>
                <a:gd name="T47" fmla="*/ 18 h 90"/>
                <a:gd name="T48" fmla="*/ 24 w 71"/>
                <a:gd name="T49" fmla="*/ 18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71" h="90">
                  <a:moveTo>
                    <a:pt x="71" y="90"/>
                  </a:moveTo>
                  <a:lnTo>
                    <a:pt x="71" y="60"/>
                  </a:lnTo>
                  <a:lnTo>
                    <a:pt x="71" y="36"/>
                  </a:lnTo>
                  <a:lnTo>
                    <a:pt x="60" y="12"/>
                  </a:lnTo>
                  <a:lnTo>
                    <a:pt x="36" y="0"/>
                  </a:lnTo>
                  <a:lnTo>
                    <a:pt x="12" y="12"/>
                  </a:lnTo>
                  <a:lnTo>
                    <a:pt x="0" y="36"/>
                  </a:lnTo>
                  <a:lnTo>
                    <a:pt x="6" y="60"/>
                  </a:lnTo>
                  <a:lnTo>
                    <a:pt x="30" y="78"/>
                  </a:lnTo>
                  <a:lnTo>
                    <a:pt x="54" y="90"/>
                  </a:lnTo>
                  <a:lnTo>
                    <a:pt x="71" y="90"/>
                  </a:lnTo>
                  <a:lnTo>
                    <a:pt x="71" y="90"/>
                  </a:lnTo>
                  <a:close/>
                  <a:moveTo>
                    <a:pt x="24" y="18"/>
                  </a:moveTo>
                  <a:lnTo>
                    <a:pt x="42" y="18"/>
                  </a:lnTo>
                  <a:lnTo>
                    <a:pt x="54" y="18"/>
                  </a:lnTo>
                  <a:lnTo>
                    <a:pt x="60" y="42"/>
                  </a:lnTo>
                  <a:lnTo>
                    <a:pt x="60" y="66"/>
                  </a:lnTo>
                  <a:lnTo>
                    <a:pt x="60" y="72"/>
                  </a:lnTo>
                  <a:lnTo>
                    <a:pt x="60" y="78"/>
                  </a:lnTo>
                  <a:lnTo>
                    <a:pt x="42" y="72"/>
                  </a:lnTo>
                  <a:lnTo>
                    <a:pt x="24" y="66"/>
                  </a:lnTo>
                  <a:lnTo>
                    <a:pt x="12" y="48"/>
                  </a:lnTo>
                  <a:lnTo>
                    <a:pt x="12" y="30"/>
                  </a:lnTo>
                  <a:lnTo>
                    <a:pt x="24" y="18"/>
                  </a:lnTo>
                  <a:lnTo>
                    <a:pt x="24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188443" name="Oval 27"/>
            <p:cNvSpPr>
              <a:spLocks noChangeArrowheads="1"/>
            </p:cNvSpPr>
            <p:nvPr userDrawn="1"/>
          </p:nvSpPr>
          <p:spPr bwMode="ltGray">
            <a:xfrm>
              <a:off x="2444" y="3838"/>
              <a:ext cx="1380" cy="389"/>
            </a:xfrm>
            <a:prstGeom prst="ellipse">
              <a:avLst/>
            </a:pr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188444" name="Oval 28"/>
            <p:cNvSpPr>
              <a:spLocks noChangeArrowheads="1"/>
            </p:cNvSpPr>
            <p:nvPr userDrawn="1"/>
          </p:nvSpPr>
          <p:spPr bwMode="ltGray">
            <a:xfrm>
              <a:off x="2394" y="3834"/>
              <a:ext cx="1502" cy="288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188445" name="Oval 29"/>
            <p:cNvSpPr>
              <a:spLocks noChangeArrowheads="1"/>
            </p:cNvSpPr>
            <p:nvPr userDrawn="1"/>
          </p:nvSpPr>
          <p:spPr bwMode="ltGray">
            <a:xfrm>
              <a:off x="2441" y="3860"/>
              <a:ext cx="1425" cy="22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188446" name="Freeform 30"/>
            <p:cNvSpPr>
              <a:spLocks noEditPoints="1"/>
            </p:cNvSpPr>
            <p:nvPr userDrawn="1"/>
          </p:nvSpPr>
          <p:spPr bwMode="ltGray">
            <a:xfrm>
              <a:off x="3743" y="3788"/>
              <a:ext cx="90" cy="96"/>
            </a:xfrm>
            <a:custGeom>
              <a:avLst/>
              <a:gdLst>
                <a:gd name="T0" fmla="*/ 66 w 90"/>
                <a:gd name="T1" fmla="*/ 96 h 96"/>
                <a:gd name="T2" fmla="*/ 78 w 90"/>
                <a:gd name="T3" fmla="*/ 66 h 96"/>
                <a:gd name="T4" fmla="*/ 90 w 90"/>
                <a:gd name="T5" fmla="*/ 42 h 96"/>
                <a:gd name="T6" fmla="*/ 78 w 90"/>
                <a:gd name="T7" fmla="*/ 18 h 96"/>
                <a:gd name="T8" fmla="*/ 60 w 90"/>
                <a:gd name="T9" fmla="*/ 0 h 96"/>
                <a:gd name="T10" fmla="*/ 30 w 90"/>
                <a:gd name="T11" fmla="*/ 6 h 96"/>
                <a:gd name="T12" fmla="*/ 18 w 90"/>
                <a:gd name="T13" fmla="*/ 18 h 96"/>
                <a:gd name="T14" fmla="*/ 6 w 90"/>
                <a:gd name="T15" fmla="*/ 30 h 96"/>
                <a:gd name="T16" fmla="*/ 0 w 90"/>
                <a:gd name="T17" fmla="*/ 42 h 96"/>
                <a:gd name="T18" fmla="*/ 6 w 90"/>
                <a:gd name="T19" fmla="*/ 60 h 96"/>
                <a:gd name="T20" fmla="*/ 24 w 90"/>
                <a:gd name="T21" fmla="*/ 78 h 96"/>
                <a:gd name="T22" fmla="*/ 48 w 90"/>
                <a:gd name="T23" fmla="*/ 90 h 96"/>
                <a:gd name="T24" fmla="*/ 66 w 90"/>
                <a:gd name="T25" fmla="*/ 96 h 96"/>
                <a:gd name="T26" fmla="*/ 66 w 90"/>
                <a:gd name="T27" fmla="*/ 96 h 96"/>
                <a:gd name="T28" fmla="*/ 42 w 90"/>
                <a:gd name="T29" fmla="*/ 18 h 96"/>
                <a:gd name="T30" fmla="*/ 60 w 90"/>
                <a:gd name="T31" fmla="*/ 18 h 96"/>
                <a:gd name="T32" fmla="*/ 72 w 90"/>
                <a:gd name="T33" fmla="*/ 24 h 96"/>
                <a:gd name="T34" fmla="*/ 72 w 90"/>
                <a:gd name="T35" fmla="*/ 36 h 96"/>
                <a:gd name="T36" fmla="*/ 72 w 90"/>
                <a:gd name="T37" fmla="*/ 48 h 96"/>
                <a:gd name="T38" fmla="*/ 66 w 90"/>
                <a:gd name="T39" fmla="*/ 72 h 96"/>
                <a:gd name="T40" fmla="*/ 60 w 90"/>
                <a:gd name="T41" fmla="*/ 78 h 96"/>
                <a:gd name="T42" fmla="*/ 60 w 90"/>
                <a:gd name="T43" fmla="*/ 84 h 96"/>
                <a:gd name="T44" fmla="*/ 42 w 90"/>
                <a:gd name="T45" fmla="*/ 72 h 96"/>
                <a:gd name="T46" fmla="*/ 30 w 90"/>
                <a:gd name="T47" fmla="*/ 66 h 96"/>
                <a:gd name="T48" fmla="*/ 18 w 90"/>
                <a:gd name="T49" fmla="*/ 42 h 96"/>
                <a:gd name="T50" fmla="*/ 24 w 90"/>
                <a:gd name="T51" fmla="*/ 30 h 96"/>
                <a:gd name="T52" fmla="*/ 42 w 90"/>
                <a:gd name="T53" fmla="*/ 18 h 96"/>
                <a:gd name="T54" fmla="*/ 42 w 90"/>
                <a:gd name="T55" fmla="*/ 18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90" h="96">
                  <a:moveTo>
                    <a:pt x="66" y="96"/>
                  </a:moveTo>
                  <a:lnTo>
                    <a:pt x="78" y="66"/>
                  </a:lnTo>
                  <a:lnTo>
                    <a:pt x="90" y="42"/>
                  </a:lnTo>
                  <a:lnTo>
                    <a:pt x="78" y="18"/>
                  </a:lnTo>
                  <a:lnTo>
                    <a:pt x="60" y="0"/>
                  </a:lnTo>
                  <a:lnTo>
                    <a:pt x="30" y="6"/>
                  </a:lnTo>
                  <a:lnTo>
                    <a:pt x="18" y="18"/>
                  </a:lnTo>
                  <a:lnTo>
                    <a:pt x="6" y="30"/>
                  </a:lnTo>
                  <a:lnTo>
                    <a:pt x="0" y="42"/>
                  </a:lnTo>
                  <a:lnTo>
                    <a:pt x="6" y="60"/>
                  </a:lnTo>
                  <a:lnTo>
                    <a:pt x="24" y="78"/>
                  </a:lnTo>
                  <a:lnTo>
                    <a:pt x="48" y="90"/>
                  </a:lnTo>
                  <a:lnTo>
                    <a:pt x="66" y="96"/>
                  </a:lnTo>
                  <a:lnTo>
                    <a:pt x="66" y="96"/>
                  </a:lnTo>
                  <a:close/>
                  <a:moveTo>
                    <a:pt x="42" y="18"/>
                  </a:moveTo>
                  <a:lnTo>
                    <a:pt x="60" y="18"/>
                  </a:lnTo>
                  <a:lnTo>
                    <a:pt x="72" y="24"/>
                  </a:lnTo>
                  <a:lnTo>
                    <a:pt x="72" y="36"/>
                  </a:lnTo>
                  <a:lnTo>
                    <a:pt x="72" y="48"/>
                  </a:lnTo>
                  <a:lnTo>
                    <a:pt x="66" y="72"/>
                  </a:lnTo>
                  <a:lnTo>
                    <a:pt x="60" y="78"/>
                  </a:lnTo>
                  <a:lnTo>
                    <a:pt x="60" y="84"/>
                  </a:lnTo>
                  <a:lnTo>
                    <a:pt x="42" y="72"/>
                  </a:lnTo>
                  <a:lnTo>
                    <a:pt x="30" y="66"/>
                  </a:lnTo>
                  <a:lnTo>
                    <a:pt x="18" y="42"/>
                  </a:lnTo>
                  <a:lnTo>
                    <a:pt x="24" y="30"/>
                  </a:lnTo>
                  <a:lnTo>
                    <a:pt x="42" y="18"/>
                  </a:lnTo>
                  <a:lnTo>
                    <a:pt x="42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188447" name="Freeform 31"/>
            <p:cNvSpPr>
              <a:spLocks noEditPoints="1"/>
            </p:cNvSpPr>
            <p:nvPr userDrawn="1"/>
          </p:nvSpPr>
          <p:spPr bwMode="ltGray">
            <a:xfrm>
              <a:off x="5422" y="3603"/>
              <a:ext cx="72" cy="108"/>
            </a:xfrm>
            <a:custGeom>
              <a:avLst/>
              <a:gdLst>
                <a:gd name="T0" fmla="*/ 0 w 72"/>
                <a:gd name="T1" fmla="*/ 90 h 108"/>
                <a:gd name="T2" fmla="*/ 12 w 72"/>
                <a:gd name="T3" fmla="*/ 102 h 108"/>
                <a:gd name="T4" fmla="*/ 24 w 72"/>
                <a:gd name="T5" fmla="*/ 108 h 108"/>
                <a:gd name="T6" fmla="*/ 48 w 72"/>
                <a:gd name="T7" fmla="*/ 108 h 108"/>
                <a:gd name="T8" fmla="*/ 66 w 72"/>
                <a:gd name="T9" fmla="*/ 96 h 108"/>
                <a:gd name="T10" fmla="*/ 72 w 72"/>
                <a:gd name="T11" fmla="*/ 66 h 108"/>
                <a:gd name="T12" fmla="*/ 66 w 72"/>
                <a:gd name="T13" fmla="*/ 42 h 108"/>
                <a:gd name="T14" fmla="*/ 60 w 72"/>
                <a:gd name="T15" fmla="*/ 18 h 108"/>
                <a:gd name="T16" fmla="*/ 48 w 72"/>
                <a:gd name="T17" fmla="*/ 6 h 108"/>
                <a:gd name="T18" fmla="*/ 42 w 72"/>
                <a:gd name="T19" fmla="*/ 0 h 108"/>
                <a:gd name="T20" fmla="*/ 42 w 72"/>
                <a:gd name="T21" fmla="*/ 0 h 108"/>
                <a:gd name="T22" fmla="*/ 36 w 72"/>
                <a:gd name="T23" fmla="*/ 0 h 108"/>
                <a:gd name="T24" fmla="*/ 18 w 72"/>
                <a:gd name="T25" fmla="*/ 24 h 108"/>
                <a:gd name="T26" fmla="*/ 6 w 72"/>
                <a:gd name="T27" fmla="*/ 48 h 108"/>
                <a:gd name="T28" fmla="*/ 0 w 72"/>
                <a:gd name="T29" fmla="*/ 66 h 108"/>
                <a:gd name="T30" fmla="*/ 0 w 72"/>
                <a:gd name="T31" fmla="*/ 90 h 108"/>
                <a:gd name="T32" fmla="*/ 0 w 72"/>
                <a:gd name="T33" fmla="*/ 90 h 108"/>
                <a:gd name="T34" fmla="*/ 12 w 72"/>
                <a:gd name="T35" fmla="*/ 66 h 108"/>
                <a:gd name="T36" fmla="*/ 18 w 72"/>
                <a:gd name="T37" fmla="*/ 48 h 108"/>
                <a:gd name="T38" fmla="*/ 24 w 72"/>
                <a:gd name="T39" fmla="*/ 36 h 108"/>
                <a:gd name="T40" fmla="*/ 30 w 72"/>
                <a:gd name="T41" fmla="*/ 24 h 108"/>
                <a:gd name="T42" fmla="*/ 36 w 72"/>
                <a:gd name="T43" fmla="*/ 18 h 108"/>
                <a:gd name="T44" fmla="*/ 54 w 72"/>
                <a:gd name="T45" fmla="*/ 30 h 108"/>
                <a:gd name="T46" fmla="*/ 60 w 72"/>
                <a:gd name="T47" fmla="*/ 48 h 108"/>
                <a:gd name="T48" fmla="*/ 66 w 72"/>
                <a:gd name="T49" fmla="*/ 72 h 108"/>
                <a:gd name="T50" fmla="*/ 66 w 72"/>
                <a:gd name="T51" fmla="*/ 84 h 108"/>
                <a:gd name="T52" fmla="*/ 54 w 72"/>
                <a:gd name="T53" fmla="*/ 96 h 108"/>
                <a:gd name="T54" fmla="*/ 30 w 72"/>
                <a:gd name="T55" fmla="*/ 102 h 108"/>
                <a:gd name="T56" fmla="*/ 24 w 72"/>
                <a:gd name="T57" fmla="*/ 96 h 108"/>
                <a:gd name="T58" fmla="*/ 12 w 72"/>
                <a:gd name="T59" fmla="*/ 90 h 108"/>
                <a:gd name="T60" fmla="*/ 12 w 72"/>
                <a:gd name="T61" fmla="*/ 78 h 108"/>
                <a:gd name="T62" fmla="*/ 12 w 72"/>
                <a:gd name="T63" fmla="*/ 66 h 108"/>
                <a:gd name="T64" fmla="*/ 12 w 72"/>
                <a:gd name="T65" fmla="*/ 66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2" h="108">
                  <a:moveTo>
                    <a:pt x="0" y="90"/>
                  </a:moveTo>
                  <a:lnTo>
                    <a:pt x="12" y="102"/>
                  </a:lnTo>
                  <a:lnTo>
                    <a:pt x="24" y="108"/>
                  </a:lnTo>
                  <a:lnTo>
                    <a:pt x="48" y="108"/>
                  </a:lnTo>
                  <a:lnTo>
                    <a:pt x="66" y="96"/>
                  </a:lnTo>
                  <a:lnTo>
                    <a:pt x="72" y="66"/>
                  </a:lnTo>
                  <a:lnTo>
                    <a:pt x="66" y="42"/>
                  </a:lnTo>
                  <a:lnTo>
                    <a:pt x="60" y="18"/>
                  </a:lnTo>
                  <a:lnTo>
                    <a:pt x="48" y="6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36" y="0"/>
                  </a:lnTo>
                  <a:lnTo>
                    <a:pt x="18" y="24"/>
                  </a:lnTo>
                  <a:lnTo>
                    <a:pt x="6" y="48"/>
                  </a:lnTo>
                  <a:lnTo>
                    <a:pt x="0" y="66"/>
                  </a:lnTo>
                  <a:lnTo>
                    <a:pt x="0" y="90"/>
                  </a:lnTo>
                  <a:lnTo>
                    <a:pt x="0" y="90"/>
                  </a:lnTo>
                  <a:close/>
                  <a:moveTo>
                    <a:pt x="12" y="66"/>
                  </a:moveTo>
                  <a:lnTo>
                    <a:pt x="18" y="48"/>
                  </a:lnTo>
                  <a:lnTo>
                    <a:pt x="24" y="36"/>
                  </a:lnTo>
                  <a:lnTo>
                    <a:pt x="30" y="24"/>
                  </a:lnTo>
                  <a:lnTo>
                    <a:pt x="36" y="18"/>
                  </a:lnTo>
                  <a:lnTo>
                    <a:pt x="54" y="30"/>
                  </a:lnTo>
                  <a:lnTo>
                    <a:pt x="60" y="48"/>
                  </a:lnTo>
                  <a:lnTo>
                    <a:pt x="66" y="72"/>
                  </a:lnTo>
                  <a:lnTo>
                    <a:pt x="66" y="84"/>
                  </a:lnTo>
                  <a:lnTo>
                    <a:pt x="54" y="96"/>
                  </a:lnTo>
                  <a:lnTo>
                    <a:pt x="30" y="102"/>
                  </a:lnTo>
                  <a:lnTo>
                    <a:pt x="24" y="96"/>
                  </a:lnTo>
                  <a:lnTo>
                    <a:pt x="12" y="90"/>
                  </a:lnTo>
                  <a:lnTo>
                    <a:pt x="12" y="78"/>
                  </a:lnTo>
                  <a:lnTo>
                    <a:pt x="12" y="66"/>
                  </a:lnTo>
                  <a:lnTo>
                    <a:pt x="1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188448" name="Rectangle 32"/>
            <p:cNvSpPr>
              <a:spLocks noChangeArrowheads="1"/>
            </p:cNvSpPr>
            <p:nvPr userDrawn="1"/>
          </p:nvSpPr>
          <p:spPr bwMode="ltGray">
            <a:xfrm>
              <a:off x="4238" y="1773"/>
              <a:ext cx="173" cy="2539"/>
            </a:xfrm>
            <a:prstGeom prst="rect">
              <a:avLst/>
            </a:pr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188449" name="Rectangle 33"/>
            <p:cNvSpPr>
              <a:spLocks noChangeArrowheads="1"/>
            </p:cNvSpPr>
            <p:nvPr userDrawn="1"/>
          </p:nvSpPr>
          <p:spPr bwMode="ltGray">
            <a:xfrm>
              <a:off x="4288" y="1545"/>
              <a:ext cx="76" cy="24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188450" name="AutoShape 34"/>
            <p:cNvSpPr>
              <a:spLocks noChangeArrowheads="1"/>
            </p:cNvSpPr>
            <p:nvPr userDrawn="1"/>
          </p:nvSpPr>
          <p:spPr bwMode="ltGray">
            <a:xfrm>
              <a:off x="4220" y="1743"/>
              <a:ext cx="205" cy="52"/>
            </a:xfrm>
            <a:prstGeom prst="roundRect">
              <a:avLst>
                <a:gd name="adj" fmla="val 16667"/>
              </a:avLst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188451" name="Freeform 35"/>
            <p:cNvSpPr>
              <a:spLocks/>
            </p:cNvSpPr>
            <p:nvPr userDrawn="1"/>
          </p:nvSpPr>
          <p:spPr bwMode="ltGray">
            <a:xfrm>
              <a:off x="4306" y="1529"/>
              <a:ext cx="252" cy="1576"/>
            </a:xfrm>
            <a:custGeom>
              <a:avLst/>
              <a:gdLst>
                <a:gd name="T0" fmla="*/ 252 w 252"/>
                <a:gd name="T1" fmla="*/ 1576 h 1576"/>
                <a:gd name="T2" fmla="*/ 12 w 252"/>
                <a:gd name="T3" fmla="*/ 84 h 1576"/>
                <a:gd name="T4" fmla="*/ 12 w 252"/>
                <a:gd name="T5" fmla="*/ 60 h 1576"/>
                <a:gd name="T6" fmla="*/ 0 w 252"/>
                <a:gd name="T7" fmla="*/ 12 h 1576"/>
                <a:gd name="T8" fmla="*/ 72 w 252"/>
                <a:gd name="T9" fmla="*/ 0 h 1576"/>
                <a:gd name="T10" fmla="*/ 72 w 252"/>
                <a:gd name="T11" fmla="*/ 0 h 1576"/>
                <a:gd name="T12" fmla="*/ 78 w 252"/>
                <a:gd name="T13" fmla="*/ 48 h 1576"/>
                <a:gd name="T14" fmla="*/ 88 w 252"/>
                <a:gd name="T15" fmla="*/ 66 h 15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2" h="1576">
                  <a:moveTo>
                    <a:pt x="252" y="1576"/>
                  </a:moveTo>
                  <a:lnTo>
                    <a:pt x="12" y="84"/>
                  </a:lnTo>
                  <a:lnTo>
                    <a:pt x="12" y="60"/>
                  </a:lnTo>
                  <a:lnTo>
                    <a:pt x="0" y="12"/>
                  </a:lnTo>
                  <a:lnTo>
                    <a:pt x="72" y="0"/>
                  </a:lnTo>
                  <a:lnTo>
                    <a:pt x="72" y="0"/>
                  </a:lnTo>
                  <a:lnTo>
                    <a:pt x="78" y="48"/>
                  </a:lnTo>
                  <a:lnTo>
                    <a:pt x="88" y="66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188452" name="Freeform 36"/>
            <p:cNvSpPr>
              <a:spLocks/>
            </p:cNvSpPr>
            <p:nvPr userDrawn="1"/>
          </p:nvSpPr>
          <p:spPr bwMode="ltGray">
            <a:xfrm>
              <a:off x="4169" y="1421"/>
              <a:ext cx="317" cy="138"/>
            </a:xfrm>
            <a:custGeom>
              <a:avLst/>
              <a:gdLst>
                <a:gd name="T0" fmla="*/ 161 w 316"/>
                <a:gd name="T1" fmla="*/ 0 h 138"/>
                <a:gd name="T2" fmla="*/ 227 w 316"/>
                <a:gd name="T3" fmla="*/ 6 h 138"/>
                <a:gd name="T4" fmla="*/ 275 w 316"/>
                <a:gd name="T5" fmla="*/ 36 h 138"/>
                <a:gd name="T6" fmla="*/ 304 w 316"/>
                <a:gd name="T7" fmla="*/ 78 h 138"/>
                <a:gd name="T8" fmla="*/ 316 w 316"/>
                <a:gd name="T9" fmla="*/ 138 h 138"/>
                <a:gd name="T10" fmla="*/ 0 w 316"/>
                <a:gd name="T11" fmla="*/ 138 h 138"/>
                <a:gd name="T12" fmla="*/ 11 w 316"/>
                <a:gd name="T13" fmla="*/ 78 h 138"/>
                <a:gd name="T14" fmla="*/ 47 w 316"/>
                <a:gd name="T15" fmla="*/ 36 h 138"/>
                <a:gd name="T16" fmla="*/ 95 w 316"/>
                <a:gd name="T17" fmla="*/ 6 h 138"/>
                <a:gd name="T18" fmla="*/ 161 w 316"/>
                <a:gd name="T19" fmla="*/ 0 h 138"/>
                <a:gd name="T20" fmla="*/ 161 w 316"/>
                <a:gd name="T21" fmla="*/ 0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16" h="138">
                  <a:moveTo>
                    <a:pt x="161" y="0"/>
                  </a:moveTo>
                  <a:lnTo>
                    <a:pt x="227" y="6"/>
                  </a:lnTo>
                  <a:lnTo>
                    <a:pt x="275" y="36"/>
                  </a:lnTo>
                  <a:lnTo>
                    <a:pt x="304" y="78"/>
                  </a:lnTo>
                  <a:lnTo>
                    <a:pt x="316" y="138"/>
                  </a:lnTo>
                  <a:lnTo>
                    <a:pt x="0" y="138"/>
                  </a:lnTo>
                  <a:lnTo>
                    <a:pt x="11" y="78"/>
                  </a:lnTo>
                  <a:lnTo>
                    <a:pt x="47" y="36"/>
                  </a:lnTo>
                  <a:lnTo>
                    <a:pt x="95" y="6"/>
                  </a:lnTo>
                  <a:lnTo>
                    <a:pt x="161" y="0"/>
                  </a:lnTo>
                  <a:lnTo>
                    <a:pt x="161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</p:grpSp>
      <p:sp>
        <p:nvSpPr>
          <p:cNvPr id="188453" name="Rectangle 37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คลิกเพื่อแก้ไขลักษณะชื่อเรื่องต้นแบบ</a:t>
            </a:r>
          </a:p>
        </p:txBody>
      </p:sp>
      <p:sp>
        <p:nvSpPr>
          <p:cNvPr id="188454" name="Rectangle 38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</a:p>
        </p:txBody>
      </p:sp>
      <p:sp>
        <p:nvSpPr>
          <p:cNvPr id="188455" name="Rectangle 3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78563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 b="0">
                <a:solidFill>
                  <a:srgbClr val="000000"/>
                </a:solidFill>
                <a:latin typeface="+mn-lt"/>
              </a:defRPr>
            </a:lvl1pPr>
          </a:lstStyle>
          <a:p>
            <a:pPr>
              <a:defRPr/>
            </a:pPr>
            <a:fld id="{2CF2CD90-6558-454C-8E04-CB52F08BD23C}" type="datetimeFigureOut">
              <a:rPr lang="th-TH"/>
              <a:pPr>
                <a:defRPr/>
              </a:pPr>
              <a:t>14/12/60</a:t>
            </a:fld>
            <a:endParaRPr lang="th-TH"/>
          </a:p>
        </p:txBody>
      </p:sp>
      <p:sp>
        <p:nvSpPr>
          <p:cNvPr id="188456" name="Rectangle 4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78563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200" b="0">
                <a:solidFill>
                  <a:srgbClr val="000000"/>
                </a:solidFill>
                <a:latin typeface="+mn-lt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88457" name="Rectangle 4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78563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b="0">
                <a:solidFill>
                  <a:srgbClr val="000000"/>
                </a:solidFill>
                <a:latin typeface="Tahoma" panose="020B0604030504040204" pitchFamily="34" charset="0"/>
              </a:defRPr>
            </a:lvl1pPr>
          </a:lstStyle>
          <a:p>
            <a:pPr>
              <a:defRPr/>
            </a:pPr>
            <a:fld id="{1601AB48-9479-438C-9251-F0793CC10B29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677535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92831" r:id="rId1"/>
    <p:sldLayoutId id="2147492832" r:id="rId2"/>
    <p:sldLayoutId id="2147492833" r:id="rId3"/>
    <p:sldLayoutId id="2147492834" r:id="rId4"/>
    <p:sldLayoutId id="2147492835" r:id="rId5"/>
    <p:sldLayoutId id="2147492836" r:id="rId6"/>
    <p:sldLayoutId id="2147492837" r:id="rId7"/>
    <p:sldLayoutId id="2147492838" r:id="rId8"/>
    <p:sldLayoutId id="2147492839" r:id="rId9"/>
    <p:sldLayoutId id="2147492840" r:id="rId10"/>
    <p:sldLayoutId id="214749284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pitchFamily="34" charset="0"/>
          <a:cs typeface="Angsana New" pitchFamily="18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pitchFamily="34" charset="0"/>
          <a:cs typeface="Angsana New" pitchFamily="18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pitchFamily="34" charset="0"/>
          <a:cs typeface="Angsana New" pitchFamily="18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pitchFamily="34" charset="0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pitchFamily="34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pitchFamily="34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pitchFamily="34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pitchFamily="34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anose="05000000000000000000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anose="05000000000000000000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65000"/>
        <a:buFont typeface="Wingdings" panose="05000000000000000000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anose="05000000000000000000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anose="05000000000000000000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1">
                <a:gamma/>
                <a:shade val="39216"/>
                <a:invGamma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42" name="Group 2"/>
          <p:cNvGrpSpPr>
            <a:grpSpLocks/>
          </p:cNvGrpSpPr>
          <p:nvPr/>
        </p:nvGrpSpPr>
        <p:grpSpPr bwMode="auto">
          <a:xfrm>
            <a:off x="1588" y="0"/>
            <a:ext cx="9148762" cy="6851650"/>
            <a:chOff x="1" y="0"/>
            <a:chExt cx="5763" cy="4316"/>
          </a:xfrm>
        </p:grpSpPr>
        <p:sp>
          <p:nvSpPr>
            <p:cNvPr id="157699" name="Freeform 3"/>
            <p:cNvSpPr>
              <a:spLocks/>
            </p:cNvSpPr>
            <p:nvPr/>
          </p:nvSpPr>
          <p:spPr bwMode="hidden">
            <a:xfrm>
              <a:off x="5045" y="2626"/>
              <a:ext cx="719" cy="1690"/>
            </a:xfrm>
            <a:custGeom>
              <a:avLst/>
              <a:gdLst/>
              <a:ahLst/>
              <a:cxnLst>
                <a:cxn ang="0">
                  <a:pos x="717" y="72"/>
                </a:cxn>
                <a:cxn ang="0">
                  <a:pos x="717" y="0"/>
                </a:cxn>
                <a:cxn ang="0">
                  <a:pos x="699" y="101"/>
                </a:cxn>
                <a:cxn ang="0">
                  <a:pos x="675" y="209"/>
                </a:cxn>
                <a:cxn ang="0">
                  <a:pos x="627" y="389"/>
                </a:cxn>
                <a:cxn ang="0">
                  <a:pos x="574" y="569"/>
                </a:cxn>
                <a:cxn ang="0">
                  <a:pos x="502" y="749"/>
                </a:cxn>
                <a:cxn ang="0">
                  <a:pos x="424" y="935"/>
                </a:cxn>
                <a:cxn ang="0">
                  <a:pos x="334" y="1121"/>
                </a:cxn>
                <a:cxn ang="0">
                  <a:pos x="233" y="1312"/>
                </a:cxn>
                <a:cxn ang="0">
                  <a:pos x="125" y="1498"/>
                </a:cxn>
                <a:cxn ang="0">
                  <a:pos x="0" y="1690"/>
                </a:cxn>
                <a:cxn ang="0">
                  <a:pos x="11" y="1690"/>
                </a:cxn>
                <a:cxn ang="0">
                  <a:pos x="137" y="1498"/>
                </a:cxn>
                <a:cxn ang="0">
                  <a:pos x="245" y="1312"/>
                </a:cxn>
                <a:cxn ang="0">
                  <a:pos x="346" y="1121"/>
                </a:cxn>
                <a:cxn ang="0">
                  <a:pos x="436" y="935"/>
                </a:cxn>
                <a:cxn ang="0">
                  <a:pos x="514" y="749"/>
                </a:cxn>
                <a:cxn ang="0">
                  <a:pos x="585" y="569"/>
                </a:cxn>
                <a:cxn ang="0">
                  <a:pos x="639" y="389"/>
                </a:cxn>
                <a:cxn ang="0">
                  <a:pos x="687" y="209"/>
                </a:cxn>
                <a:cxn ang="0">
                  <a:pos x="705" y="143"/>
                </a:cxn>
                <a:cxn ang="0">
                  <a:pos x="717" y="72"/>
                </a:cxn>
                <a:cxn ang="0">
                  <a:pos x="717" y="72"/>
                </a:cxn>
              </a:cxnLst>
              <a:rect l="0" t="0" r="r" b="b"/>
              <a:pathLst>
                <a:path w="717" h="1690">
                  <a:moveTo>
                    <a:pt x="717" y="72"/>
                  </a:moveTo>
                  <a:lnTo>
                    <a:pt x="717" y="0"/>
                  </a:lnTo>
                  <a:lnTo>
                    <a:pt x="699" y="101"/>
                  </a:lnTo>
                  <a:lnTo>
                    <a:pt x="675" y="209"/>
                  </a:lnTo>
                  <a:lnTo>
                    <a:pt x="627" y="389"/>
                  </a:lnTo>
                  <a:lnTo>
                    <a:pt x="574" y="569"/>
                  </a:lnTo>
                  <a:lnTo>
                    <a:pt x="502" y="749"/>
                  </a:lnTo>
                  <a:lnTo>
                    <a:pt x="424" y="935"/>
                  </a:lnTo>
                  <a:lnTo>
                    <a:pt x="334" y="1121"/>
                  </a:lnTo>
                  <a:lnTo>
                    <a:pt x="233" y="1312"/>
                  </a:lnTo>
                  <a:lnTo>
                    <a:pt x="125" y="1498"/>
                  </a:lnTo>
                  <a:lnTo>
                    <a:pt x="0" y="1690"/>
                  </a:lnTo>
                  <a:lnTo>
                    <a:pt x="11" y="1690"/>
                  </a:lnTo>
                  <a:lnTo>
                    <a:pt x="137" y="1498"/>
                  </a:lnTo>
                  <a:lnTo>
                    <a:pt x="245" y="1312"/>
                  </a:lnTo>
                  <a:lnTo>
                    <a:pt x="346" y="1121"/>
                  </a:lnTo>
                  <a:lnTo>
                    <a:pt x="436" y="935"/>
                  </a:lnTo>
                  <a:lnTo>
                    <a:pt x="514" y="749"/>
                  </a:lnTo>
                  <a:lnTo>
                    <a:pt x="585" y="569"/>
                  </a:lnTo>
                  <a:lnTo>
                    <a:pt x="639" y="389"/>
                  </a:lnTo>
                  <a:lnTo>
                    <a:pt x="687" y="209"/>
                  </a:lnTo>
                  <a:lnTo>
                    <a:pt x="705" y="143"/>
                  </a:lnTo>
                  <a:lnTo>
                    <a:pt x="717" y="72"/>
                  </a:lnTo>
                  <a:lnTo>
                    <a:pt x="717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157700" name="Freeform 4"/>
            <p:cNvSpPr>
              <a:spLocks/>
            </p:cNvSpPr>
            <p:nvPr/>
          </p:nvSpPr>
          <p:spPr bwMode="hidden">
            <a:xfrm>
              <a:off x="5386" y="3794"/>
              <a:ext cx="378" cy="522"/>
            </a:xfrm>
            <a:custGeom>
              <a:avLst/>
              <a:gdLst/>
              <a:ahLst/>
              <a:cxnLst>
                <a:cxn ang="0">
                  <a:pos x="377" y="0"/>
                </a:cxn>
                <a:cxn ang="0">
                  <a:pos x="293" y="132"/>
                </a:cxn>
                <a:cxn ang="0">
                  <a:pos x="204" y="264"/>
                </a:cxn>
                <a:cxn ang="0">
                  <a:pos x="102" y="396"/>
                </a:cxn>
                <a:cxn ang="0">
                  <a:pos x="0" y="522"/>
                </a:cxn>
                <a:cxn ang="0">
                  <a:pos x="12" y="522"/>
                </a:cxn>
                <a:cxn ang="0">
                  <a:pos x="114" y="402"/>
                </a:cxn>
                <a:cxn ang="0">
                  <a:pos x="204" y="282"/>
                </a:cxn>
                <a:cxn ang="0">
                  <a:pos x="377" y="24"/>
                </a:cxn>
                <a:cxn ang="0">
                  <a:pos x="377" y="0"/>
                </a:cxn>
                <a:cxn ang="0">
                  <a:pos x="377" y="0"/>
                </a:cxn>
              </a:cxnLst>
              <a:rect l="0" t="0" r="r" b="b"/>
              <a:pathLst>
                <a:path w="377" h="522">
                  <a:moveTo>
                    <a:pt x="377" y="0"/>
                  </a:moveTo>
                  <a:lnTo>
                    <a:pt x="293" y="132"/>
                  </a:lnTo>
                  <a:lnTo>
                    <a:pt x="204" y="264"/>
                  </a:lnTo>
                  <a:lnTo>
                    <a:pt x="102" y="396"/>
                  </a:lnTo>
                  <a:lnTo>
                    <a:pt x="0" y="522"/>
                  </a:lnTo>
                  <a:lnTo>
                    <a:pt x="12" y="522"/>
                  </a:lnTo>
                  <a:lnTo>
                    <a:pt x="114" y="402"/>
                  </a:lnTo>
                  <a:lnTo>
                    <a:pt x="204" y="282"/>
                  </a:lnTo>
                  <a:lnTo>
                    <a:pt x="377" y="24"/>
                  </a:lnTo>
                  <a:lnTo>
                    <a:pt x="377" y="0"/>
                  </a:lnTo>
                  <a:lnTo>
                    <a:pt x="377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157701" name="Freeform 5"/>
            <p:cNvSpPr>
              <a:spLocks/>
            </p:cNvSpPr>
            <p:nvPr/>
          </p:nvSpPr>
          <p:spPr bwMode="hidden">
            <a:xfrm>
              <a:off x="5680" y="4214"/>
              <a:ext cx="84" cy="102"/>
            </a:xfrm>
            <a:custGeom>
              <a:avLst/>
              <a:gdLst/>
              <a:ahLst/>
              <a:cxnLst>
                <a:cxn ang="0">
                  <a:pos x="0" y="102"/>
                </a:cxn>
                <a:cxn ang="0">
                  <a:pos x="18" y="102"/>
                </a:cxn>
                <a:cxn ang="0">
                  <a:pos x="48" y="60"/>
                </a:cxn>
                <a:cxn ang="0">
                  <a:pos x="84" y="24"/>
                </a:cxn>
                <a:cxn ang="0">
                  <a:pos x="84" y="0"/>
                </a:cxn>
                <a:cxn ang="0">
                  <a:pos x="42" y="54"/>
                </a:cxn>
                <a:cxn ang="0">
                  <a:pos x="0" y="102"/>
                </a:cxn>
                <a:cxn ang="0">
                  <a:pos x="0" y="102"/>
                </a:cxn>
              </a:cxnLst>
              <a:rect l="0" t="0" r="r" b="b"/>
              <a:pathLst>
                <a:path w="84" h="102">
                  <a:moveTo>
                    <a:pt x="0" y="102"/>
                  </a:moveTo>
                  <a:lnTo>
                    <a:pt x="18" y="102"/>
                  </a:lnTo>
                  <a:lnTo>
                    <a:pt x="48" y="60"/>
                  </a:lnTo>
                  <a:lnTo>
                    <a:pt x="84" y="24"/>
                  </a:lnTo>
                  <a:lnTo>
                    <a:pt x="84" y="0"/>
                  </a:lnTo>
                  <a:lnTo>
                    <a:pt x="42" y="54"/>
                  </a:lnTo>
                  <a:lnTo>
                    <a:pt x="0" y="102"/>
                  </a:lnTo>
                  <a:lnTo>
                    <a:pt x="0" y="10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grpSp>
          <p:nvGrpSpPr>
            <p:cNvPr id="10251" name="Group 6"/>
            <p:cNvGrpSpPr>
              <a:grpSpLocks/>
            </p:cNvGrpSpPr>
            <p:nvPr/>
          </p:nvGrpSpPr>
          <p:grpSpPr bwMode="auto">
            <a:xfrm>
              <a:off x="288" y="0"/>
              <a:ext cx="5098" cy="4316"/>
              <a:chOff x="288" y="0"/>
              <a:chExt cx="5098" cy="4316"/>
            </a:xfrm>
          </p:grpSpPr>
          <p:sp>
            <p:nvSpPr>
              <p:cNvPr id="157703" name="Freeform 7"/>
              <p:cNvSpPr>
                <a:spLocks/>
              </p:cNvSpPr>
              <p:nvPr userDrawn="1"/>
            </p:nvSpPr>
            <p:spPr bwMode="hidden">
              <a:xfrm>
                <a:off x="2789" y="0"/>
                <a:ext cx="72" cy="431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60" y="4316"/>
                  </a:cxn>
                  <a:cxn ang="0">
                    <a:pos x="72" y="4316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72" h="4316">
                    <a:moveTo>
                      <a:pt x="0" y="0"/>
                    </a:moveTo>
                    <a:lnTo>
                      <a:pt x="60" y="4316"/>
                    </a:lnTo>
                    <a:lnTo>
                      <a:pt x="72" y="4316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th-TH" sz="2800" b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57704" name="Freeform 8"/>
              <p:cNvSpPr>
                <a:spLocks/>
              </p:cNvSpPr>
              <p:nvPr userDrawn="1"/>
            </p:nvSpPr>
            <p:spPr bwMode="hidden">
              <a:xfrm>
                <a:off x="3089" y="0"/>
                <a:ext cx="174" cy="4316"/>
              </a:xfrm>
              <a:custGeom>
                <a:avLst/>
                <a:gdLst/>
                <a:ahLst/>
                <a:cxnLst>
                  <a:cxn ang="0">
                    <a:pos x="24" y="0"/>
                  </a:cxn>
                  <a:cxn ang="0">
                    <a:pos x="12" y="0"/>
                  </a:cxn>
                  <a:cxn ang="0">
                    <a:pos x="42" y="216"/>
                  </a:cxn>
                  <a:cxn ang="0">
                    <a:pos x="72" y="444"/>
                  </a:cxn>
                  <a:cxn ang="0">
                    <a:pos x="96" y="689"/>
                  </a:cxn>
                  <a:cxn ang="0">
                    <a:pos x="120" y="947"/>
                  </a:cxn>
                  <a:cxn ang="0">
                    <a:pos x="132" y="1211"/>
                  </a:cxn>
                  <a:cxn ang="0">
                    <a:pos x="150" y="1487"/>
                  </a:cxn>
                  <a:cxn ang="0">
                    <a:pos x="156" y="1768"/>
                  </a:cxn>
                  <a:cxn ang="0">
                    <a:pos x="162" y="2062"/>
                  </a:cxn>
                  <a:cxn ang="0">
                    <a:pos x="156" y="2644"/>
                  </a:cxn>
                  <a:cxn ang="0">
                    <a:pos x="126" y="3225"/>
                  </a:cxn>
                  <a:cxn ang="0">
                    <a:pos x="108" y="3507"/>
                  </a:cxn>
                  <a:cxn ang="0">
                    <a:pos x="78" y="3788"/>
                  </a:cxn>
                  <a:cxn ang="0">
                    <a:pos x="42" y="4058"/>
                  </a:cxn>
                  <a:cxn ang="0">
                    <a:pos x="0" y="4316"/>
                  </a:cxn>
                  <a:cxn ang="0">
                    <a:pos x="12" y="4316"/>
                  </a:cxn>
                  <a:cxn ang="0">
                    <a:pos x="54" y="4058"/>
                  </a:cxn>
                  <a:cxn ang="0">
                    <a:pos x="90" y="3782"/>
                  </a:cxn>
                  <a:cxn ang="0">
                    <a:pos x="120" y="3507"/>
                  </a:cxn>
                  <a:cxn ang="0">
                    <a:pos x="138" y="3219"/>
                  </a:cxn>
                  <a:cxn ang="0">
                    <a:pos x="168" y="2638"/>
                  </a:cxn>
                  <a:cxn ang="0">
                    <a:pos x="174" y="2056"/>
                  </a:cxn>
                  <a:cxn ang="0">
                    <a:pos x="168" y="1768"/>
                  </a:cxn>
                  <a:cxn ang="0">
                    <a:pos x="162" y="1487"/>
                  </a:cxn>
                  <a:cxn ang="0">
                    <a:pos x="144" y="1211"/>
                  </a:cxn>
                  <a:cxn ang="0">
                    <a:pos x="132" y="941"/>
                  </a:cxn>
                  <a:cxn ang="0">
                    <a:pos x="108" y="689"/>
                  </a:cxn>
                  <a:cxn ang="0">
                    <a:pos x="84" y="444"/>
                  </a:cxn>
                  <a:cxn ang="0">
                    <a:pos x="54" y="216"/>
                  </a:cxn>
                  <a:cxn ang="0">
                    <a:pos x="24" y="0"/>
                  </a:cxn>
                  <a:cxn ang="0">
                    <a:pos x="24" y="0"/>
                  </a:cxn>
                </a:cxnLst>
                <a:rect l="0" t="0" r="r" b="b"/>
                <a:pathLst>
                  <a:path w="174" h="4316">
                    <a:moveTo>
                      <a:pt x="24" y="0"/>
                    </a:moveTo>
                    <a:lnTo>
                      <a:pt x="12" y="0"/>
                    </a:lnTo>
                    <a:lnTo>
                      <a:pt x="42" y="216"/>
                    </a:lnTo>
                    <a:lnTo>
                      <a:pt x="72" y="444"/>
                    </a:lnTo>
                    <a:lnTo>
                      <a:pt x="96" y="689"/>
                    </a:lnTo>
                    <a:lnTo>
                      <a:pt x="120" y="947"/>
                    </a:lnTo>
                    <a:lnTo>
                      <a:pt x="132" y="1211"/>
                    </a:lnTo>
                    <a:lnTo>
                      <a:pt x="150" y="1487"/>
                    </a:lnTo>
                    <a:lnTo>
                      <a:pt x="156" y="1768"/>
                    </a:lnTo>
                    <a:lnTo>
                      <a:pt x="162" y="2062"/>
                    </a:lnTo>
                    <a:lnTo>
                      <a:pt x="156" y="2644"/>
                    </a:lnTo>
                    <a:lnTo>
                      <a:pt x="126" y="3225"/>
                    </a:lnTo>
                    <a:lnTo>
                      <a:pt x="108" y="3507"/>
                    </a:lnTo>
                    <a:lnTo>
                      <a:pt x="78" y="3788"/>
                    </a:lnTo>
                    <a:lnTo>
                      <a:pt x="42" y="4058"/>
                    </a:lnTo>
                    <a:lnTo>
                      <a:pt x="0" y="4316"/>
                    </a:lnTo>
                    <a:lnTo>
                      <a:pt x="12" y="4316"/>
                    </a:lnTo>
                    <a:lnTo>
                      <a:pt x="54" y="4058"/>
                    </a:lnTo>
                    <a:lnTo>
                      <a:pt x="90" y="3782"/>
                    </a:lnTo>
                    <a:lnTo>
                      <a:pt x="120" y="3507"/>
                    </a:lnTo>
                    <a:lnTo>
                      <a:pt x="138" y="3219"/>
                    </a:lnTo>
                    <a:lnTo>
                      <a:pt x="168" y="2638"/>
                    </a:lnTo>
                    <a:lnTo>
                      <a:pt x="174" y="2056"/>
                    </a:lnTo>
                    <a:lnTo>
                      <a:pt x="168" y="1768"/>
                    </a:lnTo>
                    <a:lnTo>
                      <a:pt x="162" y="1487"/>
                    </a:lnTo>
                    <a:lnTo>
                      <a:pt x="144" y="1211"/>
                    </a:lnTo>
                    <a:lnTo>
                      <a:pt x="132" y="941"/>
                    </a:lnTo>
                    <a:lnTo>
                      <a:pt x="108" y="689"/>
                    </a:lnTo>
                    <a:lnTo>
                      <a:pt x="84" y="444"/>
                    </a:lnTo>
                    <a:lnTo>
                      <a:pt x="54" y="216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th-TH" sz="2800" b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57705" name="Freeform 9"/>
              <p:cNvSpPr>
                <a:spLocks/>
              </p:cNvSpPr>
              <p:nvPr userDrawn="1"/>
            </p:nvSpPr>
            <p:spPr bwMode="hidden">
              <a:xfrm>
                <a:off x="3358" y="0"/>
                <a:ext cx="337" cy="4316"/>
              </a:xfrm>
              <a:custGeom>
                <a:avLst/>
                <a:gdLst/>
                <a:ahLst/>
                <a:cxnLst>
                  <a:cxn ang="0">
                    <a:pos x="329" y="2014"/>
                  </a:cxn>
                  <a:cxn ang="0">
                    <a:pos x="317" y="1726"/>
                  </a:cxn>
                  <a:cxn ang="0">
                    <a:pos x="293" y="1445"/>
                  </a:cxn>
                  <a:cxn ang="0">
                    <a:pos x="263" y="1175"/>
                  </a:cxn>
                  <a:cxn ang="0">
                    <a:pos x="228" y="917"/>
                  </a:cxn>
                  <a:cxn ang="0">
                    <a:pos x="186" y="665"/>
                  </a:cxn>
                  <a:cxn ang="0">
                    <a:pos x="132" y="432"/>
                  </a:cxn>
                  <a:cxn ang="0">
                    <a:pos x="78" y="204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66" y="204"/>
                  </a:cxn>
                  <a:cxn ang="0">
                    <a:pos x="120" y="432"/>
                  </a:cxn>
                  <a:cxn ang="0">
                    <a:pos x="174" y="665"/>
                  </a:cxn>
                  <a:cxn ang="0">
                    <a:pos x="216" y="917"/>
                  </a:cxn>
                  <a:cxn ang="0">
                    <a:pos x="251" y="1175"/>
                  </a:cxn>
                  <a:cxn ang="0">
                    <a:pos x="281" y="1445"/>
                  </a:cxn>
                  <a:cxn ang="0">
                    <a:pos x="305" y="1726"/>
                  </a:cxn>
                  <a:cxn ang="0">
                    <a:pos x="317" y="2014"/>
                  </a:cxn>
                  <a:cxn ang="0">
                    <a:pos x="323" y="2314"/>
                  </a:cxn>
                  <a:cxn ang="0">
                    <a:pos x="317" y="2608"/>
                  </a:cxn>
                  <a:cxn ang="0">
                    <a:pos x="305" y="2907"/>
                  </a:cxn>
                  <a:cxn ang="0">
                    <a:pos x="281" y="3201"/>
                  </a:cxn>
                  <a:cxn ang="0">
                    <a:pos x="257" y="3489"/>
                  </a:cxn>
                  <a:cxn ang="0">
                    <a:pos x="216" y="3777"/>
                  </a:cxn>
                  <a:cxn ang="0">
                    <a:pos x="174" y="4052"/>
                  </a:cxn>
                  <a:cxn ang="0">
                    <a:pos x="120" y="4316"/>
                  </a:cxn>
                  <a:cxn ang="0">
                    <a:pos x="132" y="4316"/>
                  </a:cxn>
                  <a:cxn ang="0">
                    <a:pos x="186" y="4052"/>
                  </a:cxn>
                  <a:cxn ang="0">
                    <a:pos x="228" y="3777"/>
                  </a:cxn>
                  <a:cxn ang="0">
                    <a:pos x="269" y="3489"/>
                  </a:cxn>
                  <a:cxn ang="0">
                    <a:pos x="293" y="3201"/>
                  </a:cxn>
                  <a:cxn ang="0">
                    <a:pos x="317" y="2907"/>
                  </a:cxn>
                  <a:cxn ang="0">
                    <a:pos x="329" y="2608"/>
                  </a:cxn>
                  <a:cxn ang="0">
                    <a:pos x="335" y="2314"/>
                  </a:cxn>
                  <a:cxn ang="0">
                    <a:pos x="329" y="2014"/>
                  </a:cxn>
                  <a:cxn ang="0">
                    <a:pos x="329" y="2014"/>
                  </a:cxn>
                </a:cxnLst>
                <a:rect l="0" t="0" r="r" b="b"/>
                <a:pathLst>
                  <a:path w="335" h="4316">
                    <a:moveTo>
                      <a:pt x="329" y="2014"/>
                    </a:moveTo>
                    <a:lnTo>
                      <a:pt x="317" y="1726"/>
                    </a:lnTo>
                    <a:lnTo>
                      <a:pt x="293" y="1445"/>
                    </a:lnTo>
                    <a:lnTo>
                      <a:pt x="263" y="1175"/>
                    </a:lnTo>
                    <a:lnTo>
                      <a:pt x="228" y="917"/>
                    </a:lnTo>
                    <a:lnTo>
                      <a:pt x="186" y="665"/>
                    </a:lnTo>
                    <a:lnTo>
                      <a:pt x="132" y="432"/>
                    </a:lnTo>
                    <a:lnTo>
                      <a:pt x="78" y="204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66" y="204"/>
                    </a:lnTo>
                    <a:lnTo>
                      <a:pt x="120" y="432"/>
                    </a:lnTo>
                    <a:lnTo>
                      <a:pt x="174" y="665"/>
                    </a:lnTo>
                    <a:lnTo>
                      <a:pt x="216" y="917"/>
                    </a:lnTo>
                    <a:lnTo>
                      <a:pt x="251" y="1175"/>
                    </a:lnTo>
                    <a:lnTo>
                      <a:pt x="281" y="1445"/>
                    </a:lnTo>
                    <a:lnTo>
                      <a:pt x="305" y="1726"/>
                    </a:lnTo>
                    <a:lnTo>
                      <a:pt x="317" y="2014"/>
                    </a:lnTo>
                    <a:lnTo>
                      <a:pt x="323" y="2314"/>
                    </a:lnTo>
                    <a:lnTo>
                      <a:pt x="317" y="2608"/>
                    </a:lnTo>
                    <a:lnTo>
                      <a:pt x="305" y="2907"/>
                    </a:lnTo>
                    <a:lnTo>
                      <a:pt x="281" y="3201"/>
                    </a:lnTo>
                    <a:lnTo>
                      <a:pt x="257" y="3489"/>
                    </a:lnTo>
                    <a:lnTo>
                      <a:pt x="216" y="3777"/>
                    </a:lnTo>
                    <a:lnTo>
                      <a:pt x="174" y="4052"/>
                    </a:lnTo>
                    <a:lnTo>
                      <a:pt x="120" y="4316"/>
                    </a:lnTo>
                    <a:lnTo>
                      <a:pt x="132" y="4316"/>
                    </a:lnTo>
                    <a:lnTo>
                      <a:pt x="186" y="4052"/>
                    </a:lnTo>
                    <a:lnTo>
                      <a:pt x="228" y="3777"/>
                    </a:lnTo>
                    <a:lnTo>
                      <a:pt x="269" y="3489"/>
                    </a:lnTo>
                    <a:lnTo>
                      <a:pt x="293" y="3201"/>
                    </a:lnTo>
                    <a:lnTo>
                      <a:pt x="317" y="2907"/>
                    </a:lnTo>
                    <a:lnTo>
                      <a:pt x="329" y="2608"/>
                    </a:lnTo>
                    <a:lnTo>
                      <a:pt x="335" y="2314"/>
                    </a:lnTo>
                    <a:lnTo>
                      <a:pt x="329" y="2014"/>
                    </a:lnTo>
                    <a:lnTo>
                      <a:pt x="329" y="20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th-TH" sz="2800" b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57706" name="Freeform 10"/>
              <p:cNvSpPr>
                <a:spLocks/>
              </p:cNvSpPr>
              <p:nvPr userDrawn="1"/>
            </p:nvSpPr>
            <p:spPr bwMode="hidden">
              <a:xfrm>
                <a:off x="3676" y="0"/>
                <a:ext cx="427" cy="4316"/>
              </a:xfrm>
              <a:custGeom>
                <a:avLst/>
                <a:gdLst/>
                <a:ahLst/>
                <a:cxnLst>
                  <a:cxn ang="0">
                    <a:pos x="413" y="1924"/>
                  </a:cxn>
                  <a:cxn ang="0">
                    <a:pos x="395" y="1690"/>
                  </a:cxn>
                  <a:cxn ang="0">
                    <a:pos x="365" y="1457"/>
                  </a:cxn>
                  <a:cxn ang="0">
                    <a:pos x="329" y="1229"/>
                  </a:cxn>
                  <a:cxn ang="0">
                    <a:pos x="281" y="1001"/>
                  </a:cxn>
                  <a:cxn ang="0">
                    <a:pos x="227" y="761"/>
                  </a:cxn>
                  <a:cxn ang="0">
                    <a:pos x="162" y="522"/>
                  </a:cxn>
                  <a:cxn ang="0">
                    <a:pos x="90" y="270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84" y="270"/>
                  </a:cxn>
                  <a:cxn ang="0">
                    <a:pos x="156" y="522"/>
                  </a:cxn>
                  <a:cxn ang="0">
                    <a:pos x="216" y="767"/>
                  </a:cxn>
                  <a:cxn ang="0">
                    <a:pos x="275" y="1001"/>
                  </a:cxn>
                  <a:cxn ang="0">
                    <a:pos x="317" y="1235"/>
                  </a:cxn>
                  <a:cxn ang="0">
                    <a:pos x="353" y="1463"/>
                  </a:cxn>
                  <a:cxn ang="0">
                    <a:pos x="383" y="1690"/>
                  </a:cxn>
                  <a:cxn ang="0">
                    <a:pos x="401" y="1924"/>
                  </a:cxn>
                  <a:cxn ang="0">
                    <a:pos x="413" y="2188"/>
                  </a:cxn>
                  <a:cxn ang="0">
                    <a:pos x="407" y="2458"/>
                  </a:cxn>
                  <a:cxn ang="0">
                    <a:pos x="395" y="2733"/>
                  </a:cxn>
                  <a:cxn ang="0">
                    <a:pos x="365" y="3021"/>
                  </a:cxn>
                  <a:cxn ang="0">
                    <a:pos x="329" y="3321"/>
                  </a:cxn>
                  <a:cxn ang="0">
                    <a:pos x="275" y="3639"/>
                  </a:cxn>
                  <a:cxn ang="0">
                    <a:pos x="204" y="3968"/>
                  </a:cxn>
                  <a:cxn ang="0">
                    <a:pos x="126" y="4316"/>
                  </a:cxn>
                  <a:cxn ang="0">
                    <a:pos x="138" y="4316"/>
                  </a:cxn>
                  <a:cxn ang="0">
                    <a:pos x="216" y="3968"/>
                  </a:cxn>
                  <a:cxn ang="0">
                    <a:pos x="287" y="3639"/>
                  </a:cxn>
                  <a:cxn ang="0">
                    <a:pos x="341" y="3321"/>
                  </a:cxn>
                  <a:cxn ang="0">
                    <a:pos x="377" y="3021"/>
                  </a:cxn>
                  <a:cxn ang="0">
                    <a:pos x="407" y="2733"/>
                  </a:cxn>
                  <a:cxn ang="0">
                    <a:pos x="419" y="2458"/>
                  </a:cxn>
                  <a:cxn ang="0">
                    <a:pos x="425" y="2188"/>
                  </a:cxn>
                  <a:cxn ang="0">
                    <a:pos x="413" y="1924"/>
                  </a:cxn>
                  <a:cxn ang="0">
                    <a:pos x="413" y="1924"/>
                  </a:cxn>
                </a:cxnLst>
                <a:rect l="0" t="0" r="r" b="b"/>
                <a:pathLst>
                  <a:path w="425" h="4316">
                    <a:moveTo>
                      <a:pt x="413" y="1924"/>
                    </a:moveTo>
                    <a:lnTo>
                      <a:pt x="395" y="1690"/>
                    </a:lnTo>
                    <a:lnTo>
                      <a:pt x="365" y="1457"/>
                    </a:lnTo>
                    <a:lnTo>
                      <a:pt x="329" y="1229"/>
                    </a:lnTo>
                    <a:lnTo>
                      <a:pt x="281" y="1001"/>
                    </a:lnTo>
                    <a:lnTo>
                      <a:pt x="227" y="761"/>
                    </a:lnTo>
                    <a:lnTo>
                      <a:pt x="162" y="522"/>
                    </a:lnTo>
                    <a:lnTo>
                      <a:pt x="90" y="27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84" y="270"/>
                    </a:lnTo>
                    <a:lnTo>
                      <a:pt x="156" y="522"/>
                    </a:lnTo>
                    <a:lnTo>
                      <a:pt x="216" y="767"/>
                    </a:lnTo>
                    <a:lnTo>
                      <a:pt x="275" y="1001"/>
                    </a:lnTo>
                    <a:lnTo>
                      <a:pt x="317" y="1235"/>
                    </a:lnTo>
                    <a:lnTo>
                      <a:pt x="353" y="1463"/>
                    </a:lnTo>
                    <a:lnTo>
                      <a:pt x="383" y="1690"/>
                    </a:lnTo>
                    <a:lnTo>
                      <a:pt x="401" y="1924"/>
                    </a:lnTo>
                    <a:lnTo>
                      <a:pt x="413" y="2188"/>
                    </a:lnTo>
                    <a:lnTo>
                      <a:pt x="407" y="2458"/>
                    </a:lnTo>
                    <a:lnTo>
                      <a:pt x="395" y="2733"/>
                    </a:lnTo>
                    <a:lnTo>
                      <a:pt x="365" y="3021"/>
                    </a:lnTo>
                    <a:lnTo>
                      <a:pt x="329" y="3321"/>
                    </a:lnTo>
                    <a:lnTo>
                      <a:pt x="275" y="3639"/>
                    </a:lnTo>
                    <a:lnTo>
                      <a:pt x="204" y="3968"/>
                    </a:lnTo>
                    <a:lnTo>
                      <a:pt x="126" y="4316"/>
                    </a:lnTo>
                    <a:lnTo>
                      <a:pt x="138" y="4316"/>
                    </a:lnTo>
                    <a:lnTo>
                      <a:pt x="216" y="3968"/>
                    </a:lnTo>
                    <a:lnTo>
                      <a:pt x="287" y="3639"/>
                    </a:lnTo>
                    <a:lnTo>
                      <a:pt x="341" y="3321"/>
                    </a:lnTo>
                    <a:lnTo>
                      <a:pt x="377" y="3021"/>
                    </a:lnTo>
                    <a:lnTo>
                      <a:pt x="407" y="2733"/>
                    </a:lnTo>
                    <a:lnTo>
                      <a:pt x="419" y="2458"/>
                    </a:lnTo>
                    <a:lnTo>
                      <a:pt x="425" y="2188"/>
                    </a:lnTo>
                    <a:lnTo>
                      <a:pt x="413" y="1924"/>
                    </a:lnTo>
                    <a:lnTo>
                      <a:pt x="413" y="192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th-TH" sz="2800" b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57707" name="Freeform 11"/>
              <p:cNvSpPr>
                <a:spLocks/>
              </p:cNvSpPr>
              <p:nvPr userDrawn="1"/>
            </p:nvSpPr>
            <p:spPr bwMode="hidden">
              <a:xfrm>
                <a:off x="3946" y="0"/>
                <a:ext cx="558" cy="4316"/>
              </a:xfrm>
              <a:custGeom>
                <a:avLst/>
                <a:gdLst/>
                <a:ahLst/>
                <a:cxnLst>
                  <a:cxn ang="0">
                    <a:pos x="556" y="2020"/>
                  </a:cxn>
                  <a:cxn ang="0">
                    <a:pos x="538" y="1732"/>
                  </a:cxn>
                  <a:cxn ang="0">
                    <a:pos x="503" y="1445"/>
                  </a:cxn>
                  <a:cxn ang="0">
                    <a:pos x="455" y="1175"/>
                  </a:cxn>
                  <a:cxn ang="0">
                    <a:pos x="395" y="911"/>
                  </a:cxn>
                  <a:cxn ang="0">
                    <a:pos x="317" y="659"/>
                  </a:cxn>
                  <a:cxn ang="0">
                    <a:pos x="228" y="426"/>
                  </a:cxn>
                  <a:cxn ang="0">
                    <a:pos x="126" y="204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114" y="204"/>
                  </a:cxn>
                  <a:cxn ang="0">
                    <a:pos x="216" y="426"/>
                  </a:cxn>
                  <a:cxn ang="0">
                    <a:pos x="305" y="659"/>
                  </a:cxn>
                  <a:cxn ang="0">
                    <a:pos x="383" y="911"/>
                  </a:cxn>
                  <a:cxn ang="0">
                    <a:pos x="443" y="1175"/>
                  </a:cxn>
                  <a:cxn ang="0">
                    <a:pos x="491" y="1445"/>
                  </a:cxn>
                  <a:cxn ang="0">
                    <a:pos x="526" y="1732"/>
                  </a:cxn>
                  <a:cxn ang="0">
                    <a:pos x="544" y="2020"/>
                  </a:cxn>
                  <a:cxn ang="0">
                    <a:pos x="544" y="2326"/>
                  </a:cxn>
                  <a:cxn ang="0">
                    <a:pos x="532" y="2632"/>
                  </a:cxn>
                  <a:cxn ang="0">
                    <a:pos x="503" y="2931"/>
                  </a:cxn>
                  <a:cxn ang="0">
                    <a:pos x="455" y="3225"/>
                  </a:cxn>
                  <a:cxn ang="0">
                    <a:pos x="389" y="3513"/>
                  </a:cxn>
                  <a:cxn ang="0">
                    <a:pos x="311" y="3788"/>
                  </a:cxn>
                  <a:cxn ang="0">
                    <a:pos x="216" y="4058"/>
                  </a:cxn>
                  <a:cxn ang="0">
                    <a:pos x="102" y="4316"/>
                  </a:cxn>
                  <a:cxn ang="0">
                    <a:pos x="114" y="4316"/>
                  </a:cxn>
                  <a:cxn ang="0">
                    <a:pos x="228" y="4058"/>
                  </a:cxn>
                  <a:cxn ang="0">
                    <a:pos x="323" y="3788"/>
                  </a:cxn>
                  <a:cxn ang="0">
                    <a:pos x="401" y="3513"/>
                  </a:cxn>
                  <a:cxn ang="0">
                    <a:pos x="467" y="3225"/>
                  </a:cxn>
                  <a:cxn ang="0">
                    <a:pos x="515" y="2931"/>
                  </a:cxn>
                  <a:cxn ang="0">
                    <a:pos x="544" y="2632"/>
                  </a:cxn>
                  <a:cxn ang="0">
                    <a:pos x="556" y="2326"/>
                  </a:cxn>
                  <a:cxn ang="0">
                    <a:pos x="556" y="2020"/>
                  </a:cxn>
                  <a:cxn ang="0">
                    <a:pos x="556" y="2020"/>
                  </a:cxn>
                </a:cxnLst>
                <a:rect l="0" t="0" r="r" b="b"/>
                <a:pathLst>
                  <a:path w="556" h="4316">
                    <a:moveTo>
                      <a:pt x="556" y="2020"/>
                    </a:moveTo>
                    <a:lnTo>
                      <a:pt x="538" y="1732"/>
                    </a:lnTo>
                    <a:lnTo>
                      <a:pt x="503" y="1445"/>
                    </a:lnTo>
                    <a:lnTo>
                      <a:pt x="455" y="1175"/>
                    </a:lnTo>
                    <a:lnTo>
                      <a:pt x="395" y="911"/>
                    </a:lnTo>
                    <a:lnTo>
                      <a:pt x="317" y="659"/>
                    </a:lnTo>
                    <a:lnTo>
                      <a:pt x="228" y="426"/>
                    </a:lnTo>
                    <a:lnTo>
                      <a:pt x="126" y="204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14" y="204"/>
                    </a:lnTo>
                    <a:lnTo>
                      <a:pt x="216" y="426"/>
                    </a:lnTo>
                    <a:lnTo>
                      <a:pt x="305" y="659"/>
                    </a:lnTo>
                    <a:lnTo>
                      <a:pt x="383" y="911"/>
                    </a:lnTo>
                    <a:lnTo>
                      <a:pt x="443" y="1175"/>
                    </a:lnTo>
                    <a:lnTo>
                      <a:pt x="491" y="1445"/>
                    </a:lnTo>
                    <a:lnTo>
                      <a:pt x="526" y="1732"/>
                    </a:lnTo>
                    <a:lnTo>
                      <a:pt x="544" y="2020"/>
                    </a:lnTo>
                    <a:lnTo>
                      <a:pt x="544" y="2326"/>
                    </a:lnTo>
                    <a:lnTo>
                      <a:pt x="532" y="2632"/>
                    </a:lnTo>
                    <a:lnTo>
                      <a:pt x="503" y="2931"/>
                    </a:lnTo>
                    <a:lnTo>
                      <a:pt x="455" y="3225"/>
                    </a:lnTo>
                    <a:lnTo>
                      <a:pt x="389" y="3513"/>
                    </a:lnTo>
                    <a:lnTo>
                      <a:pt x="311" y="3788"/>
                    </a:lnTo>
                    <a:lnTo>
                      <a:pt x="216" y="4058"/>
                    </a:lnTo>
                    <a:lnTo>
                      <a:pt x="102" y="4316"/>
                    </a:lnTo>
                    <a:lnTo>
                      <a:pt x="114" y="4316"/>
                    </a:lnTo>
                    <a:lnTo>
                      <a:pt x="228" y="4058"/>
                    </a:lnTo>
                    <a:lnTo>
                      <a:pt x="323" y="3788"/>
                    </a:lnTo>
                    <a:lnTo>
                      <a:pt x="401" y="3513"/>
                    </a:lnTo>
                    <a:lnTo>
                      <a:pt x="467" y="3225"/>
                    </a:lnTo>
                    <a:lnTo>
                      <a:pt x="515" y="2931"/>
                    </a:lnTo>
                    <a:lnTo>
                      <a:pt x="544" y="2632"/>
                    </a:lnTo>
                    <a:lnTo>
                      <a:pt x="556" y="2326"/>
                    </a:lnTo>
                    <a:lnTo>
                      <a:pt x="556" y="2020"/>
                    </a:lnTo>
                    <a:lnTo>
                      <a:pt x="556" y="202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th-TH" sz="2800" b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57708" name="Freeform 12"/>
              <p:cNvSpPr>
                <a:spLocks/>
              </p:cNvSpPr>
              <p:nvPr userDrawn="1"/>
            </p:nvSpPr>
            <p:spPr bwMode="hidden">
              <a:xfrm>
                <a:off x="4246" y="0"/>
                <a:ext cx="690" cy="4316"/>
              </a:xfrm>
              <a:custGeom>
                <a:avLst/>
                <a:gdLst/>
                <a:ahLst/>
                <a:cxnLst>
                  <a:cxn ang="0">
                    <a:pos x="688" y="2086"/>
                  </a:cxn>
                  <a:cxn ang="0">
                    <a:pos x="670" y="1810"/>
                  </a:cxn>
                  <a:cxn ang="0">
                    <a:pos x="634" y="1541"/>
                  </a:cxn>
                  <a:cxn ang="0">
                    <a:pos x="574" y="1271"/>
                  </a:cxn>
                  <a:cxn ang="0">
                    <a:pos x="497" y="1007"/>
                  </a:cxn>
                  <a:cxn ang="0">
                    <a:pos x="401" y="749"/>
                  </a:cxn>
                  <a:cxn ang="0">
                    <a:pos x="293" y="492"/>
                  </a:cxn>
                  <a:cxn ang="0">
                    <a:pos x="162" y="240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150" y="240"/>
                  </a:cxn>
                  <a:cxn ang="0">
                    <a:pos x="281" y="492"/>
                  </a:cxn>
                  <a:cxn ang="0">
                    <a:pos x="389" y="749"/>
                  </a:cxn>
                  <a:cxn ang="0">
                    <a:pos x="485" y="1007"/>
                  </a:cxn>
                  <a:cxn ang="0">
                    <a:pos x="562" y="1271"/>
                  </a:cxn>
                  <a:cxn ang="0">
                    <a:pos x="622" y="1541"/>
                  </a:cxn>
                  <a:cxn ang="0">
                    <a:pos x="658" y="1810"/>
                  </a:cxn>
                  <a:cxn ang="0">
                    <a:pos x="676" y="2086"/>
                  </a:cxn>
                  <a:cxn ang="0">
                    <a:pos x="676" y="2368"/>
                  </a:cxn>
                  <a:cxn ang="0">
                    <a:pos x="658" y="2650"/>
                  </a:cxn>
                  <a:cxn ang="0">
                    <a:pos x="616" y="2931"/>
                  </a:cxn>
                  <a:cxn ang="0">
                    <a:pos x="556" y="3213"/>
                  </a:cxn>
                  <a:cxn ang="0">
                    <a:pos x="473" y="3495"/>
                  </a:cxn>
                  <a:cxn ang="0">
                    <a:pos x="371" y="3777"/>
                  </a:cxn>
                  <a:cxn ang="0">
                    <a:pos x="251" y="4046"/>
                  </a:cxn>
                  <a:cxn ang="0">
                    <a:pos x="114" y="4316"/>
                  </a:cxn>
                  <a:cxn ang="0">
                    <a:pos x="126" y="4316"/>
                  </a:cxn>
                  <a:cxn ang="0">
                    <a:pos x="263" y="4046"/>
                  </a:cxn>
                  <a:cxn ang="0">
                    <a:pos x="383" y="3777"/>
                  </a:cxn>
                  <a:cxn ang="0">
                    <a:pos x="485" y="3495"/>
                  </a:cxn>
                  <a:cxn ang="0">
                    <a:pos x="568" y="3219"/>
                  </a:cxn>
                  <a:cxn ang="0">
                    <a:pos x="628" y="2937"/>
                  </a:cxn>
                  <a:cxn ang="0">
                    <a:pos x="670" y="2656"/>
                  </a:cxn>
                  <a:cxn ang="0">
                    <a:pos x="688" y="2368"/>
                  </a:cxn>
                  <a:cxn ang="0">
                    <a:pos x="688" y="2086"/>
                  </a:cxn>
                  <a:cxn ang="0">
                    <a:pos x="688" y="2086"/>
                  </a:cxn>
                </a:cxnLst>
                <a:rect l="0" t="0" r="r" b="b"/>
                <a:pathLst>
                  <a:path w="688" h="4316">
                    <a:moveTo>
                      <a:pt x="688" y="2086"/>
                    </a:moveTo>
                    <a:lnTo>
                      <a:pt x="670" y="1810"/>
                    </a:lnTo>
                    <a:lnTo>
                      <a:pt x="634" y="1541"/>
                    </a:lnTo>
                    <a:lnTo>
                      <a:pt x="574" y="1271"/>
                    </a:lnTo>
                    <a:lnTo>
                      <a:pt x="497" y="1007"/>
                    </a:lnTo>
                    <a:lnTo>
                      <a:pt x="401" y="749"/>
                    </a:lnTo>
                    <a:lnTo>
                      <a:pt x="293" y="492"/>
                    </a:lnTo>
                    <a:lnTo>
                      <a:pt x="162" y="24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50" y="240"/>
                    </a:lnTo>
                    <a:lnTo>
                      <a:pt x="281" y="492"/>
                    </a:lnTo>
                    <a:lnTo>
                      <a:pt x="389" y="749"/>
                    </a:lnTo>
                    <a:lnTo>
                      <a:pt x="485" y="1007"/>
                    </a:lnTo>
                    <a:lnTo>
                      <a:pt x="562" y="1271"/>
                    </a:lnTo>
                    <a:lnTo>
                      <a:pt x="622" y="1541"/>
                    </a:lnTo>
                    <a:lnTo>
                      <a:pt x="658" y="1810"/>
                    </a:lnTo>
                    <a:lnTo>
                      <a:pt x="676" y="2086"/>
                    </a:lnTo>
                    <a:lnTo>
                      <a:pt x="676" y="2368"/>
                    </a:lnTo>
                    <a:lnTo>
                      <a:pt x="658" y="2650"/>
                    </a:lnTo>
                    <a:lnTo>
                      <a:pt x="616" y="2931"/>
                    </a:lnTo>
                    <a:lnTo>
                      <a:pt x="556" y="3213"/>
                    </a:lnTo>
                    <a:lnTo>
                      <a:pt x="473" y="3495"/>
                    </a:lnTo>
                    <a:lnTo>
                      <a:pt x="371" y="3777"/>
                    </a:lnTo>
                    <a:lnTo>
                      <a:pt x="251" y="4046"/>
                    </a:lnTo>
                    <a:lnTo>
                      <a:pt x="114" y="4316"/>
                    </a:lnTo>
                    <a:lnTo>
                      <a:pt x="126" y="4316"/>
                    </a:lnTo>
                    <a:lnTo>
                      <a:pt x="263" y="4046"/>
                    </a:lnTo>
                    <a:lnTo>
                      <a:pt x="383" y="3777"/>
                    </a:lnTo>
                    <a:lnTo>
                      <a:pt x="485" y="3495"/>
                    </a:lnTo>
                    <a:lnTo>
                      <a:pt x="568" y="3219"/>
                    </a:lnTo>
                    <a:lnTo>
                      <a:pt x="628" y="2937"/>
                    </a:lnTo>
                    <a:lnTo>
                      <a:pt x="670" y="2656"/>
                    </a:lnTo>
                    <a:lnTo>
                      <a:pt x="688" y="2368"/>
                    </a:lnTo>
                    <a:lnTo>
                      <a:pt x="688" y="2086"/>
                    </a:lnTo>
                    <a:lnTo>
                      <a:pt x="688" y="208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th-TH" sz="2800" b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57709" name="Freeform 13"/>
              <p:cNvSpPr>
                <a:spLocks/>
              </p:cNvSpPr>
              <p:nvPr userDrawn="1"/>
            </p:nvSpPr>
            <p:spPr bwMode="hidden">
              <a:xfrm>
                <a:off x="4522" y="0"/>
                <a:ext cx="864" cy="4316"/>
              </a:xfrm>
              <a:custGeom>
                <a:avLst/>
                <a:gdLst/>
                <a:ahLst/>
                <a:cxnLst>
                  <a:cxn ang="0">
                    <a:pos x="855" y="2128"/>
                  </a:cxn>
                  <a:cxn ang="0">
                    <a:pos x="831" y="1834"/>
                  </a:cxn>
                  <a:cxn ang="0">
                    <a:pos x="808" y="1684"/>
                  </a:cxn>
                  <a:cxn ang="0">
                    <a:pos x="784" y="1541"/>
                  </a:cxn>
                  <a:cxn ang="0">
                    <a:pos x="748" y="1397"/>
                  </a:cxn>
                  <a:cxn ang="0">
                    <a:pos x="712" y="1253"/>
                  </a:cxn>
                  <a:cxn ang="0">
                    <a:pos x="664" y="1115"/>
                  </a:cxn>
                  <a:cxn ang="0">
                    <a:pos x="610" y="977"/>
                  </a:cxn>
                  <a:cxn ang="0">
                    <a:pos x="491" y="719"/>
                  </a:cxn>
                  <a:cxn ang="0">
                    <a:pos x="353" y="468"/>
                  </a:cxn>
                  <a:cxn ang="0">
                    <a:pos x="192" y="228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180" y="228"/>
                  </a:cxn>
                  <a:cxn ang="0">
                    <a:pos x="341" y="468"/>
                  </a:cxn>
                  <a:cxn ang="0">
                    <a:pos x="479" y="719"/>
                  </a:cxn>
                  <a:cxn ang="0">
                    <a:pos x="598" y="983"/>
                  </a:cxn>
                  <a:cxn ang="0">
                    <a:pos x="652" y="1121"/>
                  </a:cxn>
                  <a:cxn ang="0">
                    <a:pos x="700" y="1259"/>
                  </a:cxn>
                  <a:cxn ang="0">
                    <a:pos x="736" y="1403"/>
                  </a:cxn>
                  <a:cxn ang="0">
                    <a:pos x="772" y="1547"/>
                  </a:cxn>
                  <a:cxn ang="0">
                    <a:pos x="802" y="1690"/>
                  </a:cxn>
                  <a:cxn ang="0">
                    <a:pos x="819" y="1834"/>
                  </a:cxn>
                  <a:cxn ang="0">
                    <a:pos x="837" y="1984"/>
                  </a:cxn>
                  <a:cxn ang="0">
                    <a:pos x="843" y="2128"/>
                  </a:cxn>
                  <a:cxn ang="0">
                    <a:pos x="849" y="2278"/>
                  </a:cxn>
                  <a:cxn ang="0">
                    <a:pos x="843" y="2428"/>
                  </a:cxn>
                  <a:cxn ang="0">
                    <a:pos x="831" y="2572"/>
                  </a:cxn>
                  <a:cxn ang="0">
                    <a:pos x="819" y="2721"/>
                  </a:cxn>
                  <a:cxn ang="0">
                    <a:pos x="796" y="2865"/>
                  </a:cxn>
                  <a:cxn ang="0">
                    <a:pos x="766" y="3015"/>
                  </a:cxn>
                  <a:cxn ang="0">
                    <a:pos x="724" y="3159"/>
                  </a:cxn>
                  <a:cxn ang="0">
                    <a:pos x="682" y="3303"/>
                  </a:cxn>
                  <a:cxn ang="0">
                    <a:pos x="586" y="3567"/>
                  </a:cxn>
                  <a:cxn ang="0">
                    <a:pos x="473" y="3824"/>
                  </a:cxn>
                  <a:cxn ang="0">
                    <a:pos x="335" y="4076"/>
                  </a:cxn>
                  <a:cxn ang="0">
                    <a:pos x="180" y="4316"/>
                  </a:cxn>
                  <a:cxn ang="0">
                    <a:pos x="192" y="4316"/>
                  </a:cxn>
                  <a:cxn ang="0">
                    <a:pos x="347" y="4076"/>
                  </a:cxn>
                  <a:cxn ang="0">
                    <a:pos x="485" y="3824"/>
                  </a:cxn>
                  <a:cxn ang="0">
                    <a:pos x="598" y="3573"/>
                  </a:cxn>
                  <a:cxn ang="0">
                    <a:pos x="694" y="3309"/>
                  </a:cxn>
                  <a:cxn ang="0">
                    <a:pos x="736" y="3165"/>
                  </a:cxn>
                  <a:cxn ang="0">
                    <a:pos x="778" y="3021"/>
                  </a:cxn>
                  <a:cxn ang="0">
                    <a:pos x="808" y="2871"/>
                  </a:cxn>
                  <a:cxn ang="0">
                    <a:pos x="831" y="2727"/>
                  </a:cxn>
                  <a:cxn ang="0">
                    <a:pos x="843" y="2578"/>
                  </a:cxn>
                  <a:cxn ang="0">
                    <a:pos x="855" y="2428"/>
                  </a:cxn>
                  <a:cxn ang="0">
                    <a:pos x="861" y="2278"/>
                  </a:cxn>
                  <a:cxn ang="0">
                    <a:pos x="855" y="2128"/>
                  </a:cxn>
                  <a:cxn ang="0">
                    <a:pos x="855" y="2128"/>
                  </a:cxn>
                </a:cxnLst>
                <a:rect l="0" t="0" r="r" b="b"/>
                <a:pathLst>
                  <a:path w="861" h="4316">
                    <a:moveTo>
                      <a:pt x="855" y="2128"/>
                    </a:moveTo>
                    <a:lnTo>
                      <a:pt x="831" y="1834"/>
                    </a:lnTo>
                    <a:lnTo>
                      <a:pt x="808" y="1684"/>
                    </a:lnTo>
                    <a:lnTo>
                      <a:pt x="784" y="1541"/>
                    </a:lnTo>
                    <a:lnTo>
                      <a:pt x="748" y="1397"/>
                    </a:lnTo>
                    <a:lnTo>
                      <a:pt x="712" y="1253"/>
                    </a:lnTo>
                    <a:lnTo>
                      <a:pt x="664" y="1115"/>
                    </a:lnTo>
                    <a:lnTo>
                      <a:pt x="610" y="977"/>
                    </a:lnTo>
                    <a:lnTo>
                      <a:pt x="491" y="719"/>
                    </a:lnTo>
                    <a:lnTo>
                      <a:pt x="353" y="468"/>
                    </a:lnTo>
                    <a:lnTo>
                      <a:pt x="192" y="228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80" y="228"/>
                    </a:lnTo>
                    <a:lnTo>
                      <a:pt x="341" y="468"/>
                    </a:lnTo>
                    <a:lnTo>
                      <a:pt x="479" y="719"/>
                    </a:lnTo>
                    <a:lnTo>
                      <a:pt x="598" y="983"/>
                    </a:lnTo>
                    <a:lnTo>
                      <a:pt x="652" y="1121"/>
                    </a:lnTo>
                    <a:lnTo>
                      <a:pt x="700" y="1259"/>
                    </a:lnTo>
                    <a:lnTo>
                      <a:pt x="736" y="1403"/>
                    </a:lnTo>
                    <a:lnTo>
                      <a:pt x="772" y="1547"/>
                    </a:lnTo>
                    <a:lnTo>
                      <a:pt x="802" y="1690"/>
                    </a:lnTo>
                    <a:lnTo>
                      <a:pt x="819" y="1834"/>
                    </a:lnTo>
                    <a:lnTo>
                      <a:pt x="837" y="1984"/>
                    </a:lnTo>
                    <a:lnTo>
                      <a:pt x="843" y="2128"/>
                    </a:lnTo>
                    <a:lnTo>
                      <a:pt x="849" y="2278"/>
                    </a:lnTo>
                    <a:lnTo>
                      <a:pt x="843" y="2428"/>
                    </a:lnTo>
                    <a:lnTo>
                      <a:pt x="831" y="2572"/>
                    </a:lnTo>
                    <a:lnTo>
                      <a:pt x="819" y="2721"/>
                    </a:lnTo>
                    <a:lnTo>
                      <a:pt x="796" y="2865"/>
                    </a:lnTo>
                    <a:lnTo>
                      <a:pt x="766" y="3015"/>
                    </a:lnTo>
                    <a:lnTo>
                      <a:pt x="724" y="3159"/>
                    </a:lnTo>
                    <a:lnTo>
                      <a:pt x="682" y="3303"/>
                    </a:lnTo>
                    <a:lnTo>
                      <a:pt x="586" y="3567"/>
                    </a:lnTo>
                    <a:lnTo>
                      <a:pt x="473" y="3824"/>
                    </a:lnTo>
                    <a:lnTo>
                      <a:pt x="335" y="4076"/>
                    </a:lnTo>
                    <a:lnTo>
                      <a:pt x="180" y="4316"/>
                    </a:lnTo>
                    <a:lnTo>
                      <a:pt x="192" y="4316"/>
                    </a:lnTo>
                    <a:lnTo>
                      <a:pt x="347" y="4076"/>
                    </a:lnTo>
                    <a:lnTo>
                      <a:pt x="485" y="3824"/>
                    </a:lnTo>
                    <a:lnTo>
                      <a:pt x="598" y="3573"/>
                    </a:lnTo>
                    <a:lnTo>
                      <a:pt x="694" y="3309"/>
                    </a:lnTo>
                    <a:lnTo>
                      <a:pt x="736" y="3165"/>
                    </a:lnTo>
                    <a:lnTo>
                      <a:pt x="778" y="3021"/>
                    </a:lnTo>
                    <a:lnTo>
                      <a:pt x="808" y="2871"/>
                    </a:lnTo>
                    <a:lnTo>
                      <a:pt x="831" y="2727"/>
                    </a:lnTo>
                    <a:lnTo>
                      <a:pt x="843" y="2578"/>
                    </a:lnTo>
                    <a:lnTo>
                      <a:pt x="855" y="2428"/>
                    </a:lnTo>
                    <a:lnTo>
                      <a:pt x="861" y="2278"/>
                    </a:lnTo>
                    <a:lnTo>
                      <a:pt x="855" y="2128"/>
                    </a:lnTo>
                    <a:lnTo>
                      <a:pt x="855" y="212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th-TH" sz="2800" b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57710" name="Freeform 14"/>
              <p:cNvSpPr>
                <a:spLocks/>
              </p:cNvSpPr>
              <p:nvPr userDrawn="1"/>
            </p:nvSpPr>
            <p:spPr bwMode="hidden">
              <a:xfrm>
                <a:off x="2399" y="0"/>
                <a:ext cx="150" cy="4316"/>
              </a:xfrm>
              <a:custGeom>
                <a:avLst/>
                <a:gdLst/>
                <a:ahLst/>
                <a:cxnLst>
                  <a:cxn ang="0">
                    <a:pos x="18" y="1942"/>
                  </a:cxn>
                  <a:cxn ang="0">
                    <a:pos x="30" y="1630"/>
                  </a:cxn>
                  <a:cxn ang="0">
                    <a:pos x="42" y="1331"/>
                  </a:cxn>
                  <a:cxn ang="0">
                    <a:pos x="59" y="1055"/>
                  </a:cxn>
                  <a:cxn ang="0">
                    <a:pos x="77" y="791"/>
                  </a:cxn>
                  <a:cxn ang="0">
                    <a:pos x="83" y="671"/>
                  </a:cxn>
                  <a:cxn ang="0">
                    <a:pos x="95" y="557"/>
                  </a:cxn>
                  <a:cxn ang="0">
                    <a:pos x="107" y="444"/>
                  </a:cxn>
                  <a:cxn ang="0">
                    <a:pos x="113" y="342"/>
                  </a:cxn>
                  <a:cxn ang="0">
                    <a:pos x="125" y="246"/>
                  </a:cxn>
                  <a:cxn ang="0">
                    <a:pos x="131" y="156"/>
                  </a:cxn>
                  <a:cxn ang="0">
                    <a:pos x="143" y="72"/>
                  </a:cxn>
                  <a:cxn ang="0">
                    <a:pos x="149" y="0"/>
                  </a:cxn>
                  <a:cxn ang="0">
                    <a:pos x="137" y="0"/>
                  </a:cxn>
                  <a:cxn ang="0">
                    <a:pos x="131" y="72"/>
                  </a:cxn>
                  <a:cxn ang="0">
                    <a:pos x="119" y="156"/>
                  </a:cxn>
                  <a:cxn ang="0">
                    <a:pos x="113" y="246"/>
                  </a:cxn>
                  <a:cxn ang="0">
                    <a:pos x="101" y="342"/>
                  </a:cxn>
                  <a:cxn ang="0">
                    <a:pos x="95" y="444"/>
                  </a:cxn>
                  <a:cxn ang="0">
                    <a:pos x="83" y="557"/>
                  </a:cxn>
                  <a:cxn ang="0">
                    <a:pos x="71" y="671"/>
                  </a:cxn>
                  <a:cxn ang="0">
                    <a:pos x="65" y="791"/>
                  </a:cxn>
                  <a:cxn ang="0">
                    <a:pos x="48" y="1055"/>
                  </a:cxn>
                  <a:cxn ang="0">
                    <a:pos x="30" y="1331"/>
                  </a:cxn>
                  <a:cxn ang="0">
                    <a:pos x="18" y="1630"/>
                  </a:cxn>
                  <a:cxn ang="0">
                    <a:pos x="6" y="1942"/>
                  </a:cxn>
                  <a:cxn ang="0">
                    <a:pos x="0" y="2278"/>
                  </a:cxn>
                  <a:cxn ang="0">
                    <a:pos x="6" y="2602"/>
                  </a:cxn>
                  <a:cxn ang="0">
                    <a:pos x="12" y="2919"/>
                  </a:cxn>
                  <a:cxn ang="0">
                    <a:pos x="24" y="3219"/>
                  </a:cxn>
                  <a:cxn ang="0">
                    <a:pos x="36" y="3513"/>
                  </a:cxn>
                  <a:cxn ang="0">
                    <a:pos x="59" y="3794"/>
                  </a:cxn>
                  <a:cxn ang="0">
                    <a:pos x="89" y="4058"/>
                  </a:cxn>
                  <a:cxn ang="0">
                    <a:pos x="125" y="4316"/>
                  </a:cxn>
                  <a:cxn ang="0">
                    <a:pos x="137" y="4316"/>
                  </a:cxn>
                  <a:cxn ang="0">
                    <a:pos x="101" y="4058"/>
                  </a:cxn>
                  <a:cxn ang="0">
                    <a:pos x="71" y="3794"/>
                  </a:cxn>
                  <a:cxn ang="0">
                    <a:pos x="48" y="3513"/>
                  </a:cxn>
                  <a:cxn ang="0">
                    <a:pos x="36" y="3225"/>
                  </a:cxn>
                  <a:cxn ang="0">
                    <a:pos x="24" y="2919"/>
                  </a:cxn>
                  <a:cxn ang="0">
                    <a:pos x="18" y="2608"/>
                  </a:cxn>
                  <a:cxn ang="0">
                    <a:pos x="12" y="2278"/>
                  </a:cxn>
                  <a:cxn ang="0">
                    <a:pos x="18" y="1942"/>
                  </a:cxn>
                  <a:cxn ang="0">
                    <a:pos x="18" y="1942"/>
                  </a:cxn>
                </a:cxnLst>
                <a:rect l="0" t="0" r="r" b="b"/>
                <a:pathLst>
                  <a:path w="149" h="4316">
                    <a:moveTo>
                      <a:pt x="18" y="1942"/>
                    </a:moveTo>
                    <a:lnTo>
                      <a:pt x="30" y="1630"/>
                    </a:lnTo>
                    <a:lnTo>
                      <a:pt x="42" y="1331"/>
                    </a:lnTo>
                    <a:lnTo>
                      <a:pt x="59" y="1055"/>
                    </a:lnTo>
                    <a:lnTo>
                      <a:pt x="77" y="791"/>
                    </a:lnTo>
                    <a:lnTo>
                      <a:pt x="83" y="671"/>
                    </a:lnTo>
                    <a:lnTo>
                      <a:pt x="95" y="557"/>
                    </a:lnTo>
                    <a:lnTo>
                      <a:pt x="107" y="444"/>
                    </a:lnTo>
                    <a:lnTo>
                      <a:pt x="113" y="342"/>
                    </a:lnTo>
                    <a:lnTo>
                      <a:pt x="125" y="246"/>
                    </a:lnTo>
                    <a:lnTo>
                      <a:pt x="131" y="156"/>
                    </a:lnTo>
                    <a:lnTo>
                      <a:pt x="143" y="72"/>
                    </a:lnTo>
                    <a:lnTo>
                      <a:pt x="149" y="0"/>
                    </a:lnTo>
                    <a:lnTo>
                      <a:pt x="137" y="0"/>
                    </a:lnTo>
                    <a:lnTo>
                      <a:pt x="131" y="72"/>
                    </a:lnTo>
                    <a:lnTo>
                      <a:pt x="119" y="156"/>
                    </a:lnTo>
                    <a:lnTo>
                      <a:pt x="113" y="246"/>
                    </a:lnTo>
                    <a:lnTo>
                      <a:pt x="101" y="342"/>
                    </a:lnTo>
                    <a:lnTo>
                      <a:pt x="95" y="444"/>
                    </a:lnTo>
                    <a:lnTo>
                      <a:pt x="83" y="557"/>
                    </a:lnTo>
                    <a:lnTo>
                      <a:pt x="71" y="671"/>
                    </a:lnTo>
                    <a:lnTo>
                      <a:pt x="65" y="791"/>
                    </a:lnTo>
                    <a:lnTo>
                      <a:pt x="48" y="1055"/>
                    </a:lnTo>
                    <a:lnTo>
                      <a:pt x="30" y="1331"/>
                    </a:lnTo>
                    <a:lnTo>
                      <a:pt x="18" y="1630"/>
                    </a:lnTo>
                    <a:lnTo>
                      <a:pt x="6" y="1942"/>
                    </a:lnTo>
                    <a:lnTo>
                      <a:pt x="0" y="2278"/>
                    </a:lnTo>
                    <a:lnTo>
                      <a:pt x="6" y="2602"/>
                    </a:lnTo>
                    <a:lnTo>
                      <a:pt x="12" y="2919"/>
                    </a:lnTo>
                    <a:lnTo>
                      <a:pt x="24" y="3219"/>
                    </a:lnTo>
                    <a:lnTo>
                      <a:pt x="36" y="3513"/>
                    </a:lnTo>
                    <a:lnTo>
                      <a:pt x="59" y="3794"/>
                    </a:lnTo>
                    <a:lnTo>
                      <a:pt x="89" y="4058"/>
                    </a:lnTo>
                    <a:lnTo>
                      <a:pt x="125" y="4316"/>
                    </a:lnTo>
                    <a:lnTo>
                      <a:pt x="137" y="4316"/>
                    </a:lnTo>
                    <a:lnTo>
                      <a:pt x="101" y="4058"/>
                    </a:lnTo>
                    <a:lnTo>
                      <a:pt x="71" y="3794"/>
                    </a:lnTo>
                    <a:lnTo>
                      <a:pt x="48" y="3513"/>
                    </a:lnTo>
                    <a:lnTo>
                      <a:pt x="36" y="3225"/>
                    </a:lnTo>
                    <a:lnTo>
                      <a:pt x="24" y="2919"/>
                    </a:lnTo>
                    <a:lnTo>
                      <a:pt x="18" y="2608"/>
                    </a:lnTo>
                    <a:lnTo>
                      <a:pt x="12" y="2278"/>
                    </a:lnTo>
                    <a:lnTo>
                      <a:pt x="18" y="1942"/>
                    </a:lnTo>
                    <a:lnTo>
                      <a:pt x="18" y="194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th-TH" sz="2800" b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57711" name="Freeform 15"/>
              <p:cNvSpPr>
                <a:spLocks/>
              </p:cNvSpPr>
              <p:nvPr userDrawn="1"/>
            </p:nvSpPr>
            <p:spPr bwMode="hidden">
              <a:xfrm>
                <a:off x="1967" y="0"/>
                <a:ext cx="300" cy="4316"/>
              </a:xfrm>
              <a:custGeom>
                <a:avLst/>
                <a:gdLst/>
                <a:ahLst/>
                <a:cxnLst>
                  <a:cxn ang="0">
                    <a:pos x="18" y="2062"/>
                  </a:cxn>
                  <a:cxn ang="0">
                    <a:pos x="30" y="1750"/>
                  </a:cxn>
                  <a:cxn ang="0">
                    <a:pos x="54" y="1451"/>
                  </a:cxn>
                  <a:cxn ang="0">
                    <a:pos x="84" y="1169"/>
                  </a:cxn>
                  <a:cxn ang="0">
                    <a:pos x="126" y="899"/>
                  </a:cxn>
                  <a:cxn ang="0">
                    <a:pos x="162" y="641"/>
                  </a:cxn>
                  <a:cxn ang="0">
                    <a:pos x="209" y="408"/>
                  </a:cxn>
                  <a:cxn ang="0">
                    <a:pos x="251" y="192"/>
                  </a:cxn>
                  <a:cxn ang="0">
                    <a:pos x="299" y="0"/>
                  </a:cxn>
                  <a:cxn ang="0">
                    <a:pos x="287" y="0"/>
                  </a:cxn>
                  <a:cxn ang="0">
                    <a:pos x="239" y="192"/>
                  </a:cxn>
                  <a:cxn ang="0">
                    <a:pos x="198" y="408"/>
                  </a:cxn>
                  <a:cxn ang="0">
                    <a:pos x="156" y="641"/>
                  </a:cxn>
                  <a:cxn ang="0">
                    <a:pos x="114" y="899"/>
                  </a:cxn>
                  <a:cxn ang="0">
                    <a:pos x="78" y="1169"/>
                  </a:cxn>
                  <a:cxn ang="0">
                    <a:pos x="48" y="1451"/>
                  </a:cxn>
                  <a:cxn ang="0">
                    <a:pos x="24" y="1750"/>
                  </a:cxn>
                  <a:cxn ang="0">
                    <a:pos x="6" y="2062"/>
                  </a:cxn>
                  <a:cxn ang="0">
                    <a:pos x="0" y="2374"/>
                  </a:cxn>
                  <a:cxn ang="0">
                    <a:pos x="12" y="2674"/>
                  </a:cxn>
                  <a:cxn ang="0">
                    <a:pos x="30" y="2973"/>
                  </a:cxn>
                  <a:cxn ang="0">
                    <a:pos x="54" y="3255"/>
                  </a:cxn>
                  <a:cxn ang="0">
                    <a:pos x="96" y="3537"/>
                  </a:cxn>
                  <a:cxn ang="0">
                    <a:pos x="144" y="3806"/>
                  </a:cxn>
                  <a:cxn ang="0">
                    <a:pos x="203" y="4064"/>
                  </a:cxn>
                  <a:cxn ang="0">
                    <a:pos x="275" y="4316"/>
                  </a:cxn>
                  <a:cxn ang="0">
                    <a:pos x="287" y="4316"/>
                  </a:cxn>
                  <a:cxn ang="0">
                    <a:pos x="215" y="4064"/>
                  </a:cxn>
                  <a:cxn ang="0">
                    <a:pos x="156" y="3806"/>
                  </a:cxn>
                  <a:cxn ang="0">
                    <a:pos x="108" y="3537"/>
                  </a:cxn>
                  <a:cxn ang="0">
                    <a:pos x="66" y="3261"/>
                  </a:cxn>
                  <a:cxn ang="0">
                    <a:pos x="42" y="2973"/>
                  </a:cxn>
                  <a:cxn ang="0">
                    <a:pos x="24" y="2680"/>
                  </a:cxn>
                  <a:cxn ang="0">
                    <a:pos x="12" y="2374"/>
                  </a:cxn>
                  <a:cxn ang="0">
                    <a:pos x="18" y="2062"/>
                  </a:cxn>
                  <a:cxn ang="0">
                    <a:pos x="18" y="2062"/>
                  </a:cxn>
                </a:cxnLst>
                <a:rect l="0" t="0" r="r" b="b"/>
                <a:pathLst>
                  <a:path w="299" h="4316">
                    <a:moveTo>
                      <a:pt x="18" y="2062"/>
                    </a:moveTo>
                    <a:lnTo>
                      <a:pt x="30" y="1750"/>
                    </a:lnTo>
                    <a:lnTo>
                      <a:pt x="54" y="1451"/>
                    </a:lnTo>
                    <a:lnTo>
                      <a:pt x="84" y="1169"/>
                    </a:lnTo>
                    <a:lnTo>
                      <a:pt x="126" y="899"/>
                    </a:lnTo>
                    <a:lnTo>
                      <a:pt x="162" y="641"/>
                    </a:lnTo>
                    <a:lnTo>
                      <a:pt x="209" y="408"/>
                    </a:lnTo>
                    <a:lnTo>
                      <a:pt x="251" y="192"/>
                    </a:lnTo>
                    <a:lnTo>
                      <a:pt x="299" y="0"/>
                    </a:lnTo>
                    <a:lnTo>
                      <a:pt x="287" y="0"/>
                    </a:lnTo>
                    <a:lnTo>
                      <a:pt x="239" y="192"/>
                    </a:lnTo>
                    <a:lnTo>
                      <a:pt x="198" y="408"/>
                    </a:lnTo>
                    <a:lnTo>
                      <a:pt x="156" y="641"/>
                    </a:lnTo>
                    <a:lnTo>
                      <a:pt x="114" y="899"/>
                    </a:lnTo>
                    <a:lnTo>
                      <a:pt x="78" y="1169"/>
                    </a:lnTo>
                    <a:lnTo>
                      <a:pt x="48" y="1451"/>
                    </a:lnTo>
                    <a:lnTo>
                      <a:pt x="24" y="1750"/>
                    </a:lnTo>
                    <a:lnTo>
                      <a:pt x="6" y="2062"/>
                    </a:lnTo>
                    <a:lnTo>
                      <a:pt x="0" y="2374"/>
                    </a:lnTo>
                    <a:lnTo>
                      <a:pt x="12" y="2674"/>
                    </a:lnTo>
                    <a:lnTo>
                      <a:pt x="30" y="2973"/>
                    </a:lnTo>
                    <a:lnTo>
                      <a:pt x="54" y="3255"/>
                    </a:lnTo>
                    <a:lnTo>
                      <a:pt x="96" y="3537"/>
                    </a:lnTo>
                    <a:lnTo>
                      <a:pt x="144" y="3806"/>
                    </a:lnTo>
                    <a:lnTo>
                      <a:pt x="203" y="4064"/>
                    </a:lnTo>
                    <a:lnTo>
                      <a:pt x="275" y="4316"/>
                    </a:lnTo>
                    <a:lnTo>
                      <a:pt x="287" y="4316"/>
                    </a:lnTo>
                    <a:lnTo>
                      <a:pt x="215" y="4064"/>
                    </a:lnTo>
                    <a:lnTo>
                      <a:pt x="156" y="3806"/>
                    </a:lnTo>
                    <a:lnTo>
                      <a:pt x="108" y="3537"/>
                    </a:lnTo>
                    <a:lnTo>
                      <a:pt x="66" y="3261"/>
                    </a:lnTo>
                    <a:lnTo>
                      <a:pt x="42" y="2973"/>
                    </a:lnTo>
                    <a:lnTo>
                      <a:pt x="24" y="2680"/>
                    </a:lnTo>
                    <a:lnTo>
                      <a:pt x="12" y="2374"/>
                    </a:lnTo>
                    <a:lnTo>
                      <a:pt x="18" y="2062"/>
                    </a:lnTo>
                    <a:lnTo>
                      <a:pt x="18" y="206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th-TH" sz="2800" b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57712" name="Freeform 16"/>
              <p:cNvSpPr>
                <a:spLocks/>
              </p:cNvSpPr>
              <p:nvPr userDrawn="1"/>
            </p:nvSpPr>
            <p:spPr bwMode="hidden">
              <a:xfrm>
                <a:off x="1566" y="0"/>
                <a:ext cx="425" cy="4316"/>
              </a:xfrm>
              <a:custGeom>
                <a:avLst/>
                <a:gdLst/>
                <a:ahLst/>
                <a:cxnLst>
                  <a:cxn ang="0">
                    <a:pos x="424" y="0"/>
                  </a:cxn>
                  <a:cxn ang="0">
                    <a:pos x="412" y="0"/>
                  </a:cxn>
                  <a:cxn ang="0">
                    <a:pos x="316" y="222"/>
                  </a:cxn>
                  <a:cxn ang="0">
                    <a:pos x="239" y="462"/>
                  </a:cxn>
                  <a:cxn ang="0">
                    <a:pos x="167" y="707"/>
                  </a:cxn>
                  <a:cxn ang="0">
                    <a:pos x="107" y="971"/>
                  </a:cxn>
                  <a:cxn ang="0">
                    <a:pos x="65" y="1247"/>
                  </a:cxn>
                  <a:cxn ang="0">
                    <a:pos x="29" y="1529"/>
                  </a:cxn>
                  <a:cxn ang="0">
                    <a:pos x="6" y="1822"/>
                  </a:cxn>
                  <a:cxn ang="0">
                    <a:pos x="0" y="2122"/>
                  </a:cxn>
                  <a:cxn ang="0">
                    <a:pos x="6" y="2404"/>
                  </a:cxn>
                  <a:cxn ang="0">
                    <a:pos x="24" y="2686"/>
                  </a:cxn>
                  <a:cxn ang="0">
                    <a:pos x="47" y="2961"/>
                  </a:cxn>
                  <a:cxn ang="0">
                    <a:pos x="89" y="3243"/>
                  </a:cxn>
                  <a:cxn ang="0">
                    <a:pos x="137" y="3519"/>
                  </a:cxn>
                  <a:cxn ang="0">
                    <a:pos x="197" y="3788"/>
                  </a:cxn>
                  <a:cxn ang="0">
                    <a:pos x="269" y="4058"/>
                  </a:cxn>
                  <a:cxn ang="0">
                    <a:pos x="346" y="4316"/>
                  </a:cxn>
                  <a:cxn ang="0">
                    <a:pos x="358" y="4316"/>
                  </a:cxn>
                  <a:cxn ang="0">
                    <a:pos x="281" y="4058"/>
                  </a:cxn>
                  <a:cxn ang="0">
                    <a:pos x="209" y="3788"/>
                  </a:cxn>
                  <a:cxn ang="0">
                    <a:pos x="149" y="3519"/>
                  </a:cxn>
                  <a:cxn ang="0">
                    <a:pos x="101" y="3243"/>
                  </a:cxn>
                  <a:cxn ang="0">
                    <a:pos x="59" y="2961"/>
                  </a:cxn>
                  <a:cxn ang="0">
                    <a:pos x="35" y="2686"/>
                  </a:cxn>
                  <a:cxn ang="0">
                    <a:pos x="18" y="2404"/>
                  </a:cxn>
                  <a:cxn ang="0">
                    <a:pos x="12" y="2122"/>
                  </a:cxn>
                  <a:cxn ang="0">
                    <a:pos x="18" y="1822"/>
                  </a:cxn>
                  <a:cxn ang="0">
                    <a:pos x="41" y="1529"/>
                  </a:cxn>
                  <a:cxn ang="0">
                    <a:pos x="71" y="1247"/>
                  </a:cxn>
                  <a:cxn ang="0">
                    <a:pos x="119" y="971"/>
                  </a:cxn>
                  <a:cxn ang="0">
                    <a:pos x="179" y="707"/>
                  </a:cxn>
                  <a:cxn ang="0">
                    <a:pos x="245" y="462"/>
                  </a:cxn>
                  <a:cxn ang="0">
                    <a:pos x="328" y="222"/>
                  </a:cxn>
                  <a:cxn ang="0">
                    <a:pos x="424" y="0"/>
                  </a:cxn>
                  <a:cxn ang="0">
                    <a:pos x="424" y="0"/>
                  </a:cxn>
                </a:cxnLst>
                <a:rect l="0" t="0" r="r" b="b"/>
                <a:pathLst>
                  <a:path w="424" h="4316">
                    <a:moveTo>
                      <a:pt x="424" y="0"/>
                    </a:moveTo>
                    <a:lnTo>
                      <a:pt x="412" y="0"/>
                    </a:lnTo>
                    <a:lnTo>
                      <a:pt x="316" y="222"/>
                    </a:lnTo>
                    <a:lnTo>
                      <a:pt x="239" y="462"/>
                    </a:lnTo>
                    <a:lnTo>
                      <a:pt x="167" y="707"/>
                    </a:lnTo>
                    <a:lnTo>
                      <a:pt x="107" y="971"/>
                    </a:lnTo>
                    <a:lnTo>
                      <a:pt x="65" y="1247"/>
                    </a:lnTo>
                    <a:lnTo>
                      <a:pt x="29" y="1529"/>
                    </a:lnTo>
                    <a:lnTo>
                      <a:pt x="6" y="1822"/>
                    </a:lnTo>
                    <a:lnTo>
                      <a:pt x="0" y="2122"/>
                    </a:lnTo>
                    <a:lnTo>
                      <a:pt x="6" y="2404"/>
                    </a:lnTo>
                    <a:lnTo>
                      <a:pt x="24" y="2686"/>
                    </a:lnTo>
                    <a:lnTo>
                      <a:pt x="47" y="2961"/>
                    </a:lnTo>
                    <a:lnTo>
                      <a:pt x="89" y="3243"/>
                    </a:lnTo>
                    <a:lnTo>
                      <a:pt x="137" y="3519"/>
                    </a:lnTo>
                    <a:lnTo>
                      <a:pt x="197" y="3788"/>
                    </a:lnTo>
                    <a:lnTo>
                      <a:pt x="269" y="4058"/>
                    </a:lnTo>
                    <a:lnTo>
                      <a:pt x="346" y="4316"/>
                    </a:lnTo>
                    <a:lnTo>
                      <a:pt x="358" y="4316"/>
                    </a:lnTo>
                    <a:lnTo>
                      <a:pt x="281" y="4058"/>
                    </a:lnTo>
                    <a:lnTo>
                      <a:pt x="209" y="3788"/>
                    </a:lnTo>
                    <a:lnTo>
                      <a:pt x="149" y="3519"/>
                    </a:lnTo>
                    <a:lnTo>
                      <a:pt x="101" y="3243"/>
                    </a:lnTo>
                    <a:lnTo>
                      <a:pt x="59" y="2961"/>
                    </a:lnTo>
                    <a:lnTo>
                      <a:pt x="35" y="2686"/>
                    </a:lnTo>
                    <a:lnTo>
                      <a:pt x="18" y="2404"/>
                    </a:lnTo>
                    <a:lnTo>
                      <a:pt x="12" y="2122"/>
                    </a:lnTo>
                    <a:lnTo>
                      <a:pt x="18" y="1822"/>
                    </a:lnTo>
                    <a:lnTo>
                      <a:pt x="41" y="1529"/>
                    </a:lnTo>
                    <a:lnTo>
                      <a:pt x="71" y="1247"/>
                    </a:lnTo>
                    <a:lnTo>
                      <a:pt x="119" y="971"/>
                    </a:lnTo>
                    <a:lnTo>
                      <a:pt x="179" y="707"/>
                    </a:lnTo>
                    <a:lnTo>
                      <a:pt x="245" y="462"/>
                    </a:lnTo>
                    <a:lnTo>
                      <a:pt x="328" y="222"/>
                    </a:lnTo>
                    <a:lnTo>
                      <a:pt x="424" y="0"/>
                    </a:lnTo>
                    <a:lnTo>
                      <a:pt x="4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th-TH" sz="2800" b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57713" name="Freeform 17"/>
              <p:cNvSpPr>
                <a:spLocks/>
              </p:cNvSpPr>
              <p:nvPr userDrawn="1"/>
            </p:nvSpPr>
            <p:spPr bwMode="hidden">
              <a:xfrm>
                <a:off x="1128" y="0"/>
                <a:ext cx="575" cy="4316"/>
              </a:xfrm>
              <a:custGeom>
                <a:avLst/>
                <a:gdLst/>
                <a:ahLst/>
                <a:cxnLst>
                  <a:cxn ang="0">
                    <a:pos x="12" y="2146"/>
                  </a:cxn>
                  <a:cxn ang="0">
                    <a:pos x="24" y="1846"/>
                  </a:cxn>
                  <a:cxn ang="0">
                    <a:pos x="54" y="1559"/>
                  </a:cxn>
                  <a:cxn ang="0">
                    <a:pos x="96" y="1277"/>
                  </a:cxn>
                  <a:cxn ang="0">
                    <a:pos x="162" y="1001"/>
                  </a:cxn>
                  <a:cxn ang="0">
                    <a:pos x="239" y="731"/>
                  </a:cxn>
                  <a:cxn ang="0">
                    <a:pos x="335" y="480"/>
                  </a:cxn>
                  <a:cxn ang="0">
                    <a:pos x="449" y="234"/>
                  </a:cxn>
                  <a:cxn ang="0">
                    <a:pos x="574" y="0"/>
                  </a:cxn>
                  <a:cxn ang="0">
                    <a:pos x="562" y="0"/>
                  </a:cxn>
                  <a:cxn ang="0">
                    <a:pos x="437" y="234"/>
                  </a:cxn>
                  <a:cxn ang="0">
                    <a:pos x="323" y="480"/>
                  </a:cxn>
                  <a:cxn ang="0">
                    <a:pos x="227" y="737"/>
                  </a:cxn>
                  <a:cxn ang="0">
                    <a:pos x="150" y="1001"/>
                  </a:cxn>
                  <a:cxn ang="0">
                    <a:pos x="84" y="1277"/>
                  </a:cxn>
                  <a:cxn ang="0">
                    <a:pos x="42" y="1559"/>
                  </a:cxn>
                  <a:cxn ang="0">
                    <a:pos x="12" y="1852"/>
                  </a:cxn>
                  <a:cxn ang="0">
                    <a:pos x="0" y="2146"/>
                  </a:cxn>
                  <a:cxn ang="0">
                    <a:pos x="6" y="2434"/>
                  </a:cxn>
                  <a:cxn ang="0">
                    <a:pos x="30" y="2715"/>
                  </a:cxn>
                  <a:cxn ang="0">
                    <a:pos x="66" y="2997"/>
                  </a:cxn>
                  <a:cxn ang="0">
                    <a:pos x="120" y="3273"/>
                  </a:cxn>
                  <a:cxn ang="0">
                    <a:pos x="191" y="3549"/>
                  </a:cxn>
                  <a:cxn ang="0">
                    <a:pos x="275" y="3812"/>
                  </a:cxn>
                  <a:cxn ang="0">
                    <a:pos x="371" y="4070"/>
                  </a:cxn>
                  <a:cxn ang="0">
                    <a:pos x="484" y="4316"/>
                  </a:cxn>
                  <a:cxn ang="0">
                    <a:pos x="496" y="4316"/>
                  </a:cxn>
                  <a:cxn ang="0">
                    <a:pos x="383" y="4070"/>
                  </a:cxn>
                  <a:cxn ang="0">
                    <a:pos x="287" y="3812"/>
                  </a:cxn>
                  <a:cxn ang="0">
                    <a:pos x="203" y="3549"/>
                  </a:cxn>
                  <a:cxn ang="0">
                    <a:pos x="132" y="3273"/>
                  </a:cxn>
                  <a:cxn ang="0">
                    <a:pos x="78" y="2997"/>
                  </a:cxn>
                  <a:cxn ang="0">
                    <a:pos x="42" y="2715"/>
                  </a:cxn>
                  <a:cxn ang="0">
                    <a:pos x="18" y="2434"/>
                  </a:cxn>
                  <a:cxn ang="0">
                    <a:pos x="12" y="2146"/>
                  </a:cxn>
                  <a:cxn ang="0">
                    <a:pos x="12" y="2146"/>
                  </a:cxn>
                </a:cxnLst>
                <a:rect l="0" t="0" r="r" b="b"/>
                <a:pathLst>
                  <a:path w="574" h="4316">
                    <a:moveTo>
                      <a:pt x="12" y="2146"/>
                    </a:moveTo>
                    <a:lnTo>
                      <a:pt x="24" y="1846"/>
                    </a:lnTo>
                    <a:lnTo>
                      <a:pt x="54" y="1559"/>
                    </a:lnTo>
                    <a:lnTo>
                      <a:pt x="96" y="1277"/>
                    </a:lnTo>
                    <a:lnTo>
                      <a:pt x="162" y="1001"/>
                    </a:lnTo>
                    <a:lnTo>
                      <a:pt x="239" y="731"/>
                    </a:lnTo>
                    <a:lnTo>
                      <a:pt x="335" y="480"/>
                    </a:lnTo>
                    <a:lnTo>
                      <a:pt x="449" y="234"/>
                    </a:lnTo>
                    <a:lnTo>
                      <a:pt x="574" y="0"/>
                    </a:lnTo>
                    <a:lnTo>
                      <a:pt x="562" y="0"/>
                    </a:lnTo>
                    <a:lnTo>
                      <a:pt x="437" y="234"/>
                    </a:lnTo>
                    <a:lnTo>
                      <a:pt x="323" y="480"/>
                    </a:lnTo>
                    <a:lnTo>
                      <a:pt x="227" y="737"/>
                    </a:lnTo>
                    <a:lnTo>
                      <a:pt x="150" y="1001"/>
                    </a:lnTo>
                    <a:lnTo>
                      <a:pt x="84" y="1277"/>
                    </a:lnTo>
                    <a:lnTo>
                      <a:pt x="42" y="1559"/>
                    </a:lnTo>
                    <a:lnTo>
                      <a:pt x="12" y="1852"/>
                    </a:lnTo>
                    <a:lnTo>
                      <a:pt x="0" y="2146"/>
                    </a:lnTo>
                    <a:lnTo>
                      <a:pt x="6" y="2434"/>
                    </a:lnTo>
                    <a:lnTo>
                      <a:pt x="30" y="2715"/>
                    </a:lnTo>
                    <a:lnTo>
                      <a:pt x="66" y="2997"/>
                    </a:lnTo>
                    <a:lnTo>
                      <a:pt x="120" y="3273"/>
                    </a:lnTo>
                    <a:lnTo>
                      <a:pt x="191" y="3549"/>
                    </a:lnTo>
                    <a:lnTo>
                      <a:pt x="275" y="3812"/>
                    </a:lnTo>
                    <a:lnTo>
                      <a:pt x="371" y="4070"/>
                    </a:lnTo>
                    <a:lnTo>
                      <a:pt x="484" y="4316"/>
                    </a:lnTo>
                    <a:lnTo>
                      <a:pt x="496" y="4316"/>
                    </a:lnTo>
                    <a:lnTo>
                      <a:pt x="383" y="4070"/>
                    </a:lnTo>
                    <a:lnTo>
                      <a:pt x="287" y="3812"/>
                    </a:lnTo>
                    <a:lnTo>
                      <a:pt x="203" y="3549"/>
                    </a:lnTo>
                    <a:lnTo>
                      <a:pt x="132" y="3273"/>
                    </a:lnTo>
                    <a:lnTo>
                      <a:pt x="78" y="2997"/>
                    </a:lnTo>
                    <a:lnTo>
                      <a:pt x="42" y="2715"/>
                    </a:lnTo>
                    <a:lnTo>
                      <a:pt x="18" y="2434"/>
                    </a:lnTo>
                    <a:lnTo>
                      <a:pt x="12" y="2146"/>
                    </a:lnTo>
                    <a:lnTo>
                      <a:pt x="12" y="214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th-TH" sz="2800" b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57714" name="Freeform 18"/>
              <p:cNvSpPr>
                <a:spLocks/>
              </p:cNvSpPr>
              <p:nvPr userDrawn="1"/>
            </p:nvSpPr>
            <p:spPr bwMode="hidden">
              <a:xfrm>
                <a:off x="702" y="0"/>
                <a:ext cx="737" cy="4316"/>
              </a:xfrm>
              <a:custGeom>
                <a:avLst/>
                <a:gdLst/>
                <a:ahLst/>
                <a:cxnLst>
                  <a:cxn ang="0">
                    <a:pos x="12" y="2098"/>
                  </a:cxn>
                  <a:cxn ang="0">
                    <a:pos x="29" y="1798"/>
                  </a:cxn>
                  <a:cxn ang="0">
                    <a:pos x="71" y="1505"/>
                  </a:cxn>
                  <a:cxn ang="0">
                    <a:pos x="131" y="1223"/>
                  </a:cxn>
                  <a:cxn ang="0">
                    <a:pos x="215" y="941"/>
                  </a:cxn>
                  <a:cxn ang="0">
                    <a:pos x="316" y="689"/>
                  </a:cxn>
                  <a:cxn ang="0">
                    <a:pos x="442" y="444"/>
                  </a:cxn>
                  <a:cxn ang="0">
                    <a:pos x="580" y="216"/>
                  </a:cxn>
                  <a:cxn ang="0">
                    <a:pos x="735" y="0"/>
                  </a:cxn>
                  <a:cxn ang="0">
                    <a:pos x="723" y="0"/>
                  </a:cxn>
                  <a:cxn ang="0">
                    <a:pos x="568" y="210"/>
                  </a:cxn>
                  <a:cxn ang="0">
                    <a:pos x="430" y="438"/>
                  </a:cxn>
                  <a:cxn ang="0">
                    <a:pos x="311" y="683"/>
                  </a:cxn>
                  <a:cxn ang="0">
                    <a:pos x="209" y="941"/>
                  </a:cxn>
                  <a:cxn ang="0">
                    <a:pos x="125" y="1217"/>
                  </a:cxn>
                  <a:cxn ang="0">
                    <a:pos x="59" y="1505"/>
                  </a:cxn>
                  <a:cxn ang="0">
                    <a:pos x="18" y="1798"/>
                  </a:cxn>
                  <a:cxn ang="0">
                    <a:pos x="0" y="2098"/>
                  </a:cxn>
                  <a:cxn ang="0">
                    <a:pos x="6" y="2404"/>
                  </a:cxn>
                  <a:cxn ang="0">
                    <a:pos x="29" y="2709"/>
                  </a:cxn>
                  <a:cxn ang="0">
                    <a:pos x="77" y="3015"/>
                  </a:cxn>
                  <a:cxn ang="0">
                    <a:pos x="149" y="3315"/>
                  </a:cxn>
                  <a:cxn ang="0">
                    <a:pos x="227" y="3573"/>
                  </a:cxn>
                  <a:cxn ang="0">
                    <a:pos x="316" y="3824"/>
                  </a:cxn>
                  <a:cxn ang="0">
                    <a:pos x="424" y="4076"/>
                  </a:cxn>
                  <a:cxn ang="0">
                    <a:pos x="544" y="4316"/>
                  </a:cxn>
                  <a:cxn ang="0">
                    <a:pos x="556" y="4316"/>
                  </a:cxn>
                  <a:cxn ang="0">
                    <a:pos x="436" y="4076"/>
                  </a:cxn>
                  <a:cxn ang="0">
                    <a:pos x="328" y="3824"/>
                  </a:cxn>
                  <a:cxn ang="0">
                    <a:pos x="239" y="3573"/>
                  </a:cxn>
                  <a:cxn ang="0">
                    <a:pos x="161" y="3315"/>
                  </a:cxn>
                  <a:cxn ang="0">
                    <a:pos x="89" y="3015"/>
                  </a:cxn>
                  <a:cxn ang="0">
                    <a:pos x="41" y="2709"/>
                  </a:cxn>
                  <a:cxn ang="0">
                    <a:pos x="18" y="2404"/>
                  </a:cxn>
                  <a:cxn ang="0">
                    <a:pos x="12" y="2098"/>
                  </a:cxn>
                  <a:cxn ang="0">
                    <a:pos x="12" y="2098"/>
                  </a:cxn>
                </a:cxnLst>
                <a:rect l="0" t="0" r="r" b="b"/>
                <a:pathLst>
                  <a:path w="735" h="4316">
                    <a:moveTo>
                      <a:pt x="12" y="2098"/>
                    </a:moveTo>
                    <a:lnTo>
                      <a:pt x="29" y="1798"/>
                    </a:lnTo>
                    <a:lnTo>
                      <a:pt x="71" y="1505"/>
                    </a:lnTo>
                    <a:lnTo>
                      <a:pt x="131" y="1223"/>
                    </a:lnTo>
                    <a:lnTo>
                      <a:pt x="215" y="941"/>
                    </a:lnTo>
                    <a:lnTo>
                      <a:pt x="316" y="689"/>
                    </a:lnTo>
                    <a:lnTo>
                      <a:pt x="442" y="444"/>
                    </a:lnTo>
                    <a:lnTo>
                      <a:pt x="580" y="216"/>
                    </a:lnTo>
                    <a:lnTo>
                      <a:pt x="735" y="0"/>
                    </a:lnTo>
                    <a:lnTo>
                      <a:pt x="723" y="0"/>
                    </a:lnTo>
                    <a:lnTo>
                      <a:pt x="568" y="210"/>
                    </a:lnTo>
                    <a:lnTo>
                      <a:pt x="430" y="438"/>
                    </a:lnTo>
                    <a:lnTo>
                      <a:pt x="311" y="683"/>
                    </a:lnTo>
                    <a:lnTo>
                      <a:pt x="209" y="941"/>
                    </a:lnTo>
                    <a:lnTo>
                      <a:pt x="125" y="1217"/>
                    </a:lnTo>
                    <a:lnTo>
                      <a:pt x="59" y="1505"/>
                    </a:lnTo>
                    <a:lnTo>
                      <a:pt x="18" y="1798"/>
                    </a:lnTo>
                    <a:lnTo>
                      <a:pt x="0" y="2098"/>
                    </a:lnTo>
                    <a:lnTo>
                      <a:pt x="6" y="2404"/>
                    </a:lnTo>
                    <a:lnTo>
                      <a:pt x="29" y="2709"/>
                    </a:lnTo>
                    <a:lnTo>
                      <a:pt x="77" y="3015"/>
                    </a:lnTo>
                    <a:lnTo>
                      <a:pt x="149" y="3315"/>
                    </a:lnTo>
                    <a:lnTo>
                      <a:pt x="227" y="3573"/>
                    </a:lnTo>
                    <a:lnTo>
                      <a:pt x="316" y="3824"/>
                    </a:lnTo>
                    <a:lnTo>
                      <a:pt x="424" y="4076"/>
                    </a:lnTo>
                    <a:lnTo>
                      <a:pt x="544" y="4316"/>
                    </a:lnTo>
                    <a:lnTo>
                      <a:pt x="556" y="4316"/>
                    </a:lnTo>
                    <a:lnTo>
                      <a:pt x="436" y="4076"/>
                    </a:lnTo>
                    <a:lnTo>
                      <a:pt x="328" y="3824"/>
                    </a:lnTo>
                    <a:lnTo>
                      <a:pt x="239" y="3573"/>
                    </a:lnTo>
                    <a:lnTo>
                      <a:pt x="161" y="3315"/>
                    </a:lnTo>
                    <a:lnTo>
                      <a:pt x="89" y="3015"/>
                    </a:lnTo>
                    <a:lnTo>
                      <a:pt x="41" y="2709"/>
                    </a:lnTo>
                    <a:lnTo>
                      <a:pt x="18" y="2404"/>
                    </a:lnTo>
                    <a:lnTo>
                      <a:pt x="12" y="2098"/>
                    </a:lnTo>
                    <a:lnTo>
                      <a:pt x="12" y="209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th-TH" sz="2800" b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57715" name="Freeform 19"/>
              <p:cNvSpPr>
                <a:spLocks/>
              </p:cNvSpPr>
              <p:nvPr userDrawn="1"/>
            </p:nvSpPr>
            <p:spPr bwMode="hidden">
              <a:xfrm>
                <a:off x="288" y="0"/>
                <a:ext cx="840" cy="4316"/>
              </a:xfrm>
              <a:custGeom>
                <a:avLst/>
                <a:gdLst/>
                <a:ahLst/>
                <a:cxnLst>
                  <a:cxn ang="0">
                    <a:pos x="18" y="1948"/>
                  </a:cxn>
                  <a:cxn ang="0">
                    <a:pos x="48" y="1708"/>
                  </a:cxn>
                  <a:cxn ang="0">
                    <a:pos x="96" y="1475"/>
                  </a:cxn>
                  <a:cxn ang="0">
                    <a:pos x="161" y="1235"/>
                  </a:cxn>
                  <a:cxn ang="0">
                    <a:pos x="251" y="995"/>
                  </a:cxn>
                  <a:cxn ang="0">
                    <a:pos x="365" y="755"/>
                  </a:cxn>
                  <a:cxn ang="0">
                    <a:pos x="496" y="510"/>
                  </a:cxn>
                  <a:cxn ang="0">
                    <a:pos x="658" y="258"/>
                  </a:cxn>
                  <a:cxn ang="0">
                    <a:pos x="741" y="132"/>
                  </a:cxn>
                  <a:cxn ang="0">
                    <a:pos x="837" y="0"/>
                  </a:cxn>
                  <a:cxn ang="0">
                    <a:pos x="825" y="0"/>
                  </a:cxn>
                  <a:cxn ang="0">
                    <a:pos x="729" y="132"/>
                  </a:cxn>
                  <a:cxn ang="0">
                    <a:pos x="640" y="258"/>
                  </a:cxn>
                  <a:cxn ang="0">
                    <a:pos x="562" y="384"/>
                  </a:cxn>
                  <a:cxn ang="0">
                    <a:pos x="484" y="510"/>
                  </a:cxn>
                  <a:cxn ang="0">
                    <a:pos x="353" y="755"/>
                  </a:cxn>
                  <a:cxn ang="0">
                    <a:pos x="239" y="995"/>
                  </a:cxn>
                  <a:cxn ang="0">
                    <a:pos x="150" y="1235"/>
                  </a:cxn>
                  <a:cxn ang="0">
                    <a:pos x="84" y="1469"/>
                  </a:cxn>
                  <a:cxn ang="0">
                    <a:pos x="36" y="1702"/>
                  </a:cxn>
                  <a:cxn ang="0">
                    <a:pos x="6" y="1942"/>
                  </a:cxn>
                  <a:cxn ang="0">
                    <a:pos x="0" y="2200"/>
                  </a:cxn>
                  <a:cxn ang="0">
                    <a:pos x="12" y="2470"/>
                  </a:cxn>
                  <a:cxn ang="0">
                    <a:pos x="48" y="2739"/>
                  </a:cxn>
                  <a:cxn ang="0">
                    <a:pos x="114" y="3027"/>
                  </a:cxn>
                  <a:cxn ang="0">
                    <a:pos x="150" y="3171"/>
                  </a:cxn>
                  <a:cxn ang="0">
                    <a:pos x="197" y="3321"/>
                  </a:cxn>
                  <a:cxn ang="0">
                    <a:pos x="245" y="3477"/>
                  </a:cxn>
                  <a:cxn ang="0">
                    <a:pos x="305" y="3639"/>
                  </a:cxn>
                  <a:cxn ang="0">
                    <a:pos x="365" y="3800"/>
                  </a:cxn>
                  <a:cxn ang="0">
                    <a:pos x="437" y="3968"/>
                  </a:cxn>
                  <a:cxn ang="0">
                    <a:pos x="508" y="4136"/>
                  </a:cxn>
                  <a:cxn ang="0">
                    <a:pos x="592" y="4316"/>
                  </a:cxn>
                  <a:cxn ang="0">
                    <a:pos x="604" y="4316"/>
                  </a:cxn>
                  <a:cxn ang="0">
                    <a:pos x="520" y="4136"/>
                  </a:cxn>
                  <a:cxn ang="0">
                    <a:pos x="448" y="3968"/>
                  </a:cxn>
                  <a:cxn ang="0">
                    <a:pos x="377" y="3800"/>
                  </a:cxn>
                  <a:cxn ang="0">
                    <a:pos x="317" y="3639"/>
                  </a:cxn>
                  <a:cxn ang="0">
                    <a:pos x="257" y="3477"/>
                  </a:cxn>
                  <a:cxn ang="0">
                    <a:pos x="209" y="3327"/>
                  </a:cxn>
                  <a:cxn ang="0">
                    <a:pos x="161" y="3171"/>
                  </a:cxn>
                  <a:cxn ang="0">
                    <a:pos x="126" y="3027"/>
                  </a:cxn>
                  <a:cxn ang="0">
                    <a:pos x="60" y="2739"/>
                  </a:cxn>
                  <a:cxn ang="0">
                    <a:pos x="24" y="2470"/>
                  </a:cxn>
                  <a:cxn ang="0">
                    <a:pos x="12" y="2206"/>
                  </a:cxn>
                  <a:cxn ang="0">
                    <a:pos x="18" y="1948"/>
                  </a:cxn>
                  <a:cxn ang="0">
                    <a:pos x="18" y="1948"/>
                  </a:cxn>
                </a:cxnLst>
                <a:rect l="0" t="0" r="r" b="b"/>
                <a:pathLst>
                  <a:path w="837" h="4316">
                    <a:moveTo>
                      <a:pt x="18" y="1948"/>
                    </a:moveTo>
                    <a:lnTo>
                      <a:pt x="48" y="1708"/>
                    </a:lnTo>
                    <a:lnTo>
                      <a:pt x="96" y="1475"/>
                    </a:lnTo>
                    <a:lnTo>
                      <a:pt x="161" y="1235"/>
                    </a:lnTo>
                    <a:lnTo>
                      <a:pt x="251" y="995"/>
                    </a:lnTo>
                    <a:lnTo>
                      <a:pt x="365" y="755"/>
                    </a:lnTo>
                    <a:lnTo>
                      <a:pt x="496" y="510"/>
                    </a:lnTo>
                    <a:lnTo>
                      <a:pt x="658" y="258"/>
                    </a:lnTo>
                    <a:lnTo>
                      <a:pt x="741" y="132"/>
                    </a:lnTo>
                    <a:lnTo>
                      <a:pt x="837" y="0"/>
                    </a:lnTo>
                    <a:lnTo>
                      <a:pt x="825" y="0"/>
                    </a:lnTo>
                    <a:lnTo>
                      <a:pt x="729" y="132"/>
                    </a:lnTo>
                    <a:lnTo>
                      <a:pt x="640" y="258"/>
                    </a:lnTo>
                    <a:lnTo>
                      <a:pt x="562" y="384"/>
                    </a:lnTo>
                    <a:lnTo>
                      <a:pt x="484" y="510"/>
                    </a:lnTo>
                    <a:lnTo>
                      <a:pt x="353" y="755"/>
                    </a:lnTo>
                    <a:lnTo>
                      <a:pt x="239" y="995"/>
                    </a:lnTo>
                    <a:lnTo>
                      <a:pt x="150" y="1235"/>
                    </a:lnTo>
                    <a:lnTo>
                      <a:pt x="84" y="1469"/>
                    </a:lnTo>
                    <a:lnTo>
                      <a:pt x="36" y="1702"/>
                    </a:lnTo>
                    <a:lnTo>
                      <a:pt x="6" y="1942"/>
                    </a:lnTo>
                    <a:lnTo>
                      <a:pt x="0" y="2200"/>
                    </a:lnTo>
                    <a:lnTo>
                      <a:pt x="12" y="2470"/>
                    </a:lnTo>
                    <a:lnTo>
                      <a:pt x="48" y="2739"/>
                    </a:lnTo>
                    <a:lnTo>
                      <a:pt x="114" y="3027"/>
                    </a:lnTo>
                    <a:lnTo>
                      <a:pt x="150" y="3171"/>
                    </a:lnTo>
                    <a:lnTo>
                      <a:pt x="197" y="3321"/>
                    </a:lnTo>
                    <a:lnTo>
                      <a:pt x="245" y="3477"/>
                    </a:lnTo>
                    <a:lnTo>
                      <a:pt x="305" y="3639"/>
                    </a:lnTo>
                    <a:lnTo>
                      <a:pt x="365" y="3800"/>
                    </a:lnTo>
                    <a:lnTo>
                      <a:pt x="437" y="3968"/>
                    </a:lnTo>
                    <a:lnTo>
                      <a:pt x="508" y="4136"/>
                    </a:lnTo>
                    <a:lnTo>
                      <a:pt x="592" y="4316"/>
                    </a:lnTo>
                    <a:lnTo>
                      <a:pt x="604" y="4316"/>
                    </a:lnTo>
                    <a:lnTo>
                      <a:pt x="520" y="4136"/>
                    </a:lnTo>
                    <a:lnTo>
                      <a:pt x="448" y="3968"/>
                    </a:lnTo>
                    <a:lnTo>
                      <a:pt x="377" y="3800"/>
                    </a:lnTo>
                    <a:lnTo>
                      <a:pt x="317" y="3639"/>
                    </a:lnTo>
                    <a:lnTo>
                      <a:pt x="257" y="3477"/>
                    </a:lnTo>
                    <a:lnTo>
                      <a:pt x="209" y="3327"/>
                    </a:lnTo>
                    <a:lnTo>
                      <a:pt x="161" y="3171"/>
                    </a:lnTo>
                    <a:lnTo>
                      <a:pt x="126" y="3027"/>
                    </a:lnTo>
                    <a:lnTo>
                      <a:pt x="60" y="2739"/>
                    </a:lnTo>
                    <a:lnTo>
                      <a:pt x="24" y="2470"/>
                    </a:lnTo>
                    <a:lnTo>
                      <a:pt x="12" y="2206"/>
                    </a:lnTo>
                    <a:lnTo>
                      <a:pt x="18" y="1948"/>
                    </a:lnTo>
                    <a:lnTo>
                      <a:pt x="18" y="194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th-TH" sz="2800" b="0">
                  <a:solidFill>
                    <a:srgbClr val="000000"/>
                  </a:solidFill>
                </a:endParaRPr>
              </a:p>
            </p:txBody>
          </p:sp>
        </p:grpSp>
        <p:sp>
          <p:nvSpPr>
            <p:cNvPr id="157716" name="Freeform 20"/>
            <p:cNvSpPr>
              <a:spLocks/>
            </p:cNvSpPr>
            <p:nvPr/>
          </p:nvSpPr>
          <p:spPr bwMode="hidden">
            <a:xfrm>
              <a:off x="6" y="2901"/>
              <a:ext cx="606" cy="1415"/>
            </a:xfrm>
            <a:custGeom>
              <a:avLst/>
              <a:gdLst/>
              <a:ahLst/>
              <a:cxnLst>
                <a:cxn ang="0">
                  <a:pos x="0" y="54"/>
                </a:cxn>
                <a:cxn ang="0">
                  <a:pos x="42" y="228"/>
                </a:cxn>
                <a:cxn ang="0">
                  <a:pos x="96" y="402"/>
                </a:cxn>
                <a:cxn ang="0">
                  <a:pos x="161" y="576"/>
                </a:cxn>
                <a:cxn ang="0">
                  <a:pos x="227" y="744"/>
                </a:cxn>
                <a:cxn ang="0">
                  <a:pos x="305" y="917"/>
                </a:cxn>
                <a:cxn ang="0">
                  <a:pos x="389" y="1085"/>
                </a:cxn>
                <a:cxn ang="0">
                  <a:pos x="484" y="1253"/>
                </a:cxn>
                <a:cxn ang="0">
                  <a:pos x="586" y="1415"/>
                </a:cxn>
                <a:cxn ang="0">
                  <a:pos x="604" y="1415"/>
                </a:cxn>
                <a:cxn ang="0">
                  <a:pos x="496" y="1247"/>
                </a:cxn>
                <a:cxn ang="0">
                  <a:pos x="401" y="1073"/>
                </a:cxn>
                <a:cxn ang="0">
                  <a:pos x="311" y="899"/>
                </a:cxn>
                <a:cxn ang="0">
                  <a:pos x="233" y="720"/>
                </a:cxn>
                <a:cxn ang="0">
                  <a:pos x="161" y="546"/>
                </a:cxn>
                <a:cxn ang="0">
                  <a:pos x="102" y="366"/>
                </a:cxn>
                <a:cxn ang="0">
                  <a:pos x="48" y="180"/>
                </a:cxn>
                <a:cxn ang="0">
                  <a:pos x="0" y="0"/>
                </a:cxn>
                <a:cxn ang="0">
                  <a:pos x="0" y="54"/>
                </a:cxn>
                <a:cxn ang="0">
                  <a:pos x="0" y="54"/>
                </a:cxn>
              </a:cxnLst>
              <a:rect l="0" t="0" r="r" b="b"/>
              <a:pathLst>
                <a:path w="604" h="1415">
                  <a:moveTo>
                    <a:pt x="0" y="54"/>
                  </a:moveTo>
                  <a:lnTo>
                    <a:pt x="42" y="228"/>
                  </a:lnTo>
                  <a:lnTo>
                    <a:pt x="96" y="402"/>
                  </a:lnTo>
                  <a:lnTo>
                    <a:pt x="161" y="576"/>
                  </a:lnTo>
                  <a:lnTo>
                    <a:pt x="227" y="744"/>
                  </a:lnTo>
                  <a:lnTo>
                    <a:pt x="305" y="917"/>
                  </a:lnTo>
                  <a:lnTo>
                    <a:pt x="389" y="1085"/>
                  </a:lnTo>
                  <a:lnTo>
                    <a:pt x="484" y="1253"/>
                  </a:lnTo>
                  <a:lnTo>
                    <a:pt x="586" y="1415"/>
                  </a:lnTo>
                  <a:lnTo>
                    <a:pt x="604" y="1415"/>
                  </a:lnTo>
                  <a:lnTo>
                    <a:pt x="496" y="1247"/>
                  </a:lnTo>
                  <a:lnTo>
                    <a:pt x="401" y="1073"/>
                  </a:lnTo>
                  <a:lnTo>
                    <a:pt x="311" y="899"/>
                  </a:lnTo>
                  <a:lnTo>
                    <a:pt x="233" y="720"/>
                  </a:lnTo>
                  <a:lnTo>
                    <a:pt x="161" y="546"/>
                  </a:lnTo>
                  <a:lnTo>
                    <a:pt x="102" y="366"/>
                  </a:lnTo>
                  <a:lnTo>
                    <a:pt x="48" y="180"/>
                  </a:lnTo>
                  <a:lnTo>
                    <a:pt x="0" y="0"/>
                  </a:lnTo>
                  <a:lnTo>
                    <a:pt x="0" y="54"/>
                  </a:lnTo>
                  <a:lnTo>
                    <a:pt x="0" y="54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157717" name="Freeform 21"/>
            <p:cNvSpPr>
              <a:spLocks/>
            </p:cNvSpPr>
            <p:nvPr/>
          </p:nvSpPr>
          <p:spPr bwMode="hidden">
            <a:xfrm>
              <a:off x="6" y="3890"/>
              <a:ext cx="228" cy="426"/>
            </a:xfrm>
            <a:custGeom>
              <a:avLst/>
              <a:gdLst/>
              <a:ahLst/>
              <a:cxnLst>
                <a:cxn ang="0">
                  <a:pos x="0" y="30"/>
                </a:cxn>
                <a:cxn ang="0">
                  <a:pos x="108" y="240"/>
                </a:cxn>
                <a:cxn ang="0">
                  <a:pos x="215" y="426"/>
                </a:cxn>
                <a:cxn ang="0">
                  <a:pos x="227" y="426"/>
                </a:cxn>
                <a:cxn ang="0">
                  <a:pos x="167" y="330"/>
                </a:cxn>
                <a:cxn ang="0">
                  <a:pos x="114" y="222"/>
                </a:cxn>
                <a:cxn ang="0">
                  <a:pos x="0" y="0"/>
                </a:cxn>
                <a:cxn ang="0">
                  <a:pos x="0" y="30"/>
                </a:cxn>
                <a:cxn ang="0">
                  <a:pos x="0" y="30"/>
                </a:cxn>
              </a:cxnLst>
              <a:rect l="0" t="0" r="r" b="b"/>
              <a:pathLst>
                <a:path w="227" h="426">
                  <a:moveTo>
                    <a:pt x="0" y="30"/>
                  </a:moveTo>
                  <a:lnTo>
                    <a:pt x="108" y="240"/>
                  </a:lnTo>
                  <a:lnTo>
                    <a:pt x="215" y="426"/>
                  </a:lnTo>
                  <a:lnTo>
                    <a:pt x="227" y="426"/>
                  </a:lnTo>
                  <a:lnTo>
                    <a:pt x="167" y="330"/>
                  </a:lnTo>
                  <a:lnTo>
                    <a:pt x="114" y="222"/>
                  </a:lnTo>
                  <a:lnTo>
                    <a:pt x="0" y="0"/>
                  </a:lnTo>
                  <a:lnTo>
                    <a:pt x="0" y="30"/>
                  </a:lnTo>
                  <a:lnTo>
                    <a:pt x="0" y="3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157718" name="Freeform 22"/>
            <p:cNvSpPr>
              <a:spLocks/>
            </p:cNvSpPr>
            <p:nvPr/>
          </p:nvSpPr>
          <p:spPr bwMode="hidden">
            <a:xfrm>
              <a:off x="4776" y="0"/>
              <a:ext cx="984" cy="1786"/>
            </a:xfrm>
            <a:custGeom>
              <a:avLst/>
              <a:gdLst/>
              <a:ahLst/>
              <a:cxnLst>
                <a:cxn ang="0">
                  <a:pos x="981" y="1786"/>
                </a:cxn>
                <a:cxn ang="0">
                  <a:pos x="981" y="1720"/>
                </a:cxn>
                <a:cxn ang="0">
                  <a:pos x="969" y="1666"/>
                </a:cxn>
                <a:cxn ang="0">
                  <a:pos x="957" y="1613"/>
                </a:cxn>
                <a:cxn ang="0">
                  <a:pos x="921" y="1487"/>
                </a:cxn>
                <a:cxn ang="0">
                  <a:pos x="885" y="1361"/>
                </a:cxn>
                <a:cxn ang="0">
                  <a:pos x="796" y="1121"/>
                </a:cxn>
                <a:cxn ang="0">
                  <a:pos x="682" y="899"/>
                </a:cxn>
                <a:cxn ang="0">
                  <a:pos x="562" y="689"/>
                </a:cxn>
                <a:cxn ang="0">
                  <a:pos x="431" y="498"/>
                </a:cxn>
                <a:cxn ang="0">
                  <a:pos x="293" y="318"/>
                </a:cxn>
                <a:cxn ang="0">
                  <a:pos x="150" y="150"/>
                </a:cxn>
                <a:cxn ang="0">
                  <a:pos x="12" y="0"/>
                </a:cxn>
                <a:cxn ang="0">
                  <a:pos x="0" y="0"/>
                </a:cxn>
                <a:cxn ang="0">
                  <a:pos x="138" y="150"/>
                </a:cxn>
                <a:cxn ang="0">
                  <a:pos x="275" y="318"/>
                </a:cxn>
                <a:cxn ang="0">
                  <a:pos x="413" y="498"/>
                </a:cxn>
                <a:cxn ang="0">
                  <a:pos x="545" y="689"/>
                </a:cxn>
                <a:cxn ang="0">
                  <a:pos x="670" y="899"/>
                </a:cxn>
                <a:cxn ang="0">
                  <a:pos x="778" y="1121"/>
                </a:cxn>
                <a:cxn ang="0">
                  <a:pos x="873" y="1361"/>
                </a:cxn>
                <a:cxn ang="0">
                  <a:pos x="909" y="1487"/>
                </a:cxn>
                <a:cxn ang="0">
                  <a:pos x="945" y="1619"/>
                </a:cxn>
                <a:cxn ang="0">
                  <a:pos x="963" y="1702"/>
                </a:cxn>
                <a:cxn ang="0">
                  <a:pos x="981" y="1786"/>
                </a:cxn>
                <a:cxn ang="0">
                  <a:pos x="981" y="1786"/>
                </a:cxn>
              </a:cxnLst>
              <a:rect l="0" t="0" r="r" b="b"/>
              <a:pathLst>
                <a:path w="981" h="1786">
                  <a:moveTo>
                    <a:pt x="981" y="1786"/>
                  </a:moveTo>
                  <a:lnTo>
                    <a:pt x="981" y="1720"/>
                  </a:lnTo>
                  <a:lnTo>
                    <a:pt x="969" y="1666"/>
                  </a:lnTo>
                  <a:lnTo>
                    <a:pt x="957" y="1613"/>
                  </a:lnTo>
                  <a:lnTo>
                    <a:pt x="921" y="1487"/>
                  </a:lnTo>
                  <a:lnTo>
                    <a:pt x="885" y="1361"/>
                  </a:lnTo>
                  <a:lnTo>
                    <a:pt x="796" y="1121"/>
                  </a:lnTo>
                  <a:lnTo>
                    <a:pt x="682" y="899"/>
                  </a:lnTo>
                  <a:lnTo>
                    <a:pt x="562" y="689"/>
                  </a:lnTo>
                  <a:lnTo>
                    <a:pt x="431" y="498"/>
                  </a:lnTo>
                  <a:lnTo>
                    <a:pt x="293" y="318"/>
                  </a:lnTo>
                  <a:lnTo>
                    <a:pt x="150" y="150"/>
                  </a:lnTo>
                  <a:lnTo>
                    <a:pt x="12" y="0"/>
                  </a:lnTo>
                  <a:lnTo>
                    <a:pt x="0" y="0"/>
                  </a:lnTo>
                  <a:lnTo>
                    <a:pt x="138" y="150"/>
                  </a:lnTo>
                  <a:lnTo>
                    <a:pt x="275" y="318"/>
                  </a:lnTo>
                  <a:lnTo>
                    <a:pt x="413" y="498"/>
                  </a:lnTo>
                  <a:lnTo>
                    <a:pt x="545" y="689"/>
                  </a:lnTo>
                  <a:lnTo>
                    <a:pt x="670" y="899"/>
                  </a:lnTo>
                  <a:lnTo>
                    <a:pt x="778" y="1121"/>
                  </a:lnTo>
                  <a:lnTo>
                    <a:pt x="873" y="1361"/>
                  </a:lnTo>
                  <a:lnTo>
                    <a:pt x="909" y="1487"/>
                  </a:lnTo>
                  <a:lnTo>
                    <a:pt x="945" y="1619"/>
                  </a:lnTo>
                  <a:lnTo>
                    <a:pt x="963" y="1702"/>
                  </a:lnTo>
                  <a:lnTo>
                    <a:pt x="981" y="1786"/>
                  </a:lnTo>
                  <a:lnTo>
                    <a:pt x="981" y="178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4118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10255" name="Freeform 23"/>
            <p:cNvSpPr>
              <a:spLocks/>
            </p:cNvSpPr>
            <p:nvPr/>
          </p:nvSpPr>
          <p:spPr bwMode="hidden">
            <a:xfrm>
              <a:off x="5041" y="0"/>
              <a:ext cx="719" cy="845"/>
            </a:xfrm>
            <a:custGeom>
              <a:avLst/>
              <a:gdLst>
                <a:gd name="T0" fmla="*/ 727 w 717"/>
                <a:gd name="T1" fmla="*/ 845 h 845"/>
                <a:gd name="T2" fmla="*/ 727 w 717"/>
                <a:gd name="T3" fmla="*/ 821 h 845"/>
                <a:gd name="T4" fmla="*/ 584 w 717"/>
                <a:gd name="T5" fmla="*/ 605 h 845"/>
                <a:gd name="T6" fmla="*/ 411 w 717"/>
                <a:gd name="T7" fmla="*/ 396 h 845"/>
                <a:gd name="T8" fmla="*/ 226 w 717"/>
                <a:gd name="T9" fmla="*/ 192 h 845"/>
                <a:gd name="T10" fmla="*/ 17 w 717"/>
                <a:gd name="T11" fmla="*/ 0 h 845"/>
                <a:gd name="T12" fmla="*/ 0 w 717"/>
                <a:gd name="T13" fmla="*/ 0 h 845"/>
                <a:gd name="T14" fmla="*/ 214 w 717"/>
                <a:gd name="T15" fmla="*/ 198 h 845"/>
                <a:gd name="T16" fmla="*/ 405 w 717"/>
                <a:gd name="T17" fmla="*/ 408 h 845"/>
                <a:gd name="T18" fmla="*/ 578 w 717"/>
                <a:gd name="T19" fmla="*/ 623 h 845"/>
                <a:gd name="T20" fmla="*/ 727 w 717"/>
                <a:gd name="T21" fmla="*/ 845 h 845"/>
                <a:gd name="T22" fmla="*/ 727 w 717"/>
                <a:gd name="T23" fmla="*/ 845 h 845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717" h="845">
                  <a:moveTo>
                    <a:pt x="717" y="845"/>
                  </a:moveTo>
                  <a:lnTo>
                    <a:pt x="717" y="821"/>
                  </a:lnTo>
                  <a:lnTo>
                    <a:pt x="574" y="605"/>
                  </a:lnTo>
                  <a:lnTo>
                    <a:pt x="406" y="396"/>
                  </a:lnTo>
                  <a:lnTo>
                    <a:pt x="221" y="192"/>
                  </a:lnTo>
                  <a:lnTo>
                    <a:pt x="17" y="0"/>
                  </a:lnTo>
                  <a:lnTo>
                    <a:pt x="0" y="0"/>
                  </a:lnTo>
                  <a:lnTo>
                    <a:pt x="209" y="198"/>
                  </a:lnTo>
                  <a:lnTo>
                    <a:pt x="400" y="408"/>
                  </a:lnTo>
                  <a:lnTo>
                    <a:pt x="568" y="623"/>
                  </a:lnTo>
                  <a:lnTo>
                    <a:pt x="717" y="84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>
                <a:solidFill>
                  <a:srgbClr val="000000"/>
                </a:solidFill>
              </a:endParaRPr>
            </a:p>
          </p:txBody>
        </p:sp>
        <p:sp>
          <p:nvSpPr>
            <p:cNvPr id="10256" name="Freeform 24"/>
            <p:cNvSpPr>
              <a:spLocks/>
            </p:cNvSpPr>
            <p:nvPr/>
          </p:nvSpPr>
          <p:spPr bwMode="hidden">
            <a:xfrm>
              <a:off x="5352" y="0"/>
              <a:ext cx="408" cy="414"/>
            </a:xfrm>
            <a:custGeom>
              <a:avLst/>
              <a:gdLst>
                <a:gd name="T0" fmla="*/ 412 w 407"/>
                <a:gd name="T1" fmla="*/ 414 h 414"/>
                <a:gd name="T2" fmla="*/ 412 w 407"/>
                <a:gd name="T3" fmla="*/ 396 h 414"/>
                <a:gd name="T4" fmla="*/ 227 w 407"/>
                <a:gd name="T5" fmla="*/ 192 h 414"/>
                <a:gd name="T6" fmla="*/ 12 w 407"/>
                <a:gd name="T7" fmla="*/ 0 h 414"/>
                <a:gd name="T8" fmla="*/ 0 w 407"/>
                <a:gd name="T9" fmla="*/ 0 h 414"/>
                <a:gd name="T10" fmla="*/ 108 w 407"/>
                <a:gd name="T11" fmla="*/ 102 h 414"/>
                <a:gd name="T12" fmla="*/ 221 w 407"/>
                <a:gd name="T13" fmla="*/ 204 h 414"/>
                <a:gd name="T14" fmla="*/ 412 w 407"/>
                <a:gd name="T15" fmla="*/ 414 h 414"/>
                <a:gd name="T16" fmla="*/ 412 w 407"/>
                <a:gd name="T17" fmla="*/ 414 h 41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407" h="414">
                  <a:moveTo>
                    <a:pt x="407" y="414"/>
                  </a:moveTo>
                  <a:lnTo>
                    <a:pt x="407" y="396"/>
                  </a:lnTo>
                  <a:lnTo>
                    <a:pt x="222" y="192"/>
                  </a:lnTo>
                  <a:lnTo>
                    <a:pt x="12" y="0"/>
                  </a:lnTo>
                  <a:lnTo>
                    <a:pt x="0" y="0"/>
                  </a:lnTo>
                  <a:lnTo>
                    <a:pt x="108" y="102"/>
                  </a:lnTo>
                  <a:lnTo>
                    <a:pt x="216" y="204"/>
                  </a:lnTo>
                  <a:lnTo>
                    <a:pt x="407" y="41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>
                <a:solidFill>
                  <a:srgbClr val="000000"/>
                </a:solidFill>
              </a:endParaRPr>
            </a:p>
          </p:txBody>
        </p:sp>
        <p:sp>
          <p:nvSpPr>
            <p:cNvPr id="157721" name="Freeform 25"/>
            <p:cNvSpPr>
              <a:spLocks/>
            </p:cNvSpPr>
            <p:nvPr/>
          </p:nvSpPr>
          <p:spPr bwMode="hidden">
            <a:xfrm>
              <a:off x="6" y="0"/>
              <a:ext cx="858" cy="1409"/>
            </a:xfrm>
            <a:custGeom>
              <a:avLst/>
              <a:gdLst/>
              <a:ahLst/>
              <a:cxnLst>
                <a:cxn ang="0">
                  <a:pos x="0" y="1361"/>
                </a:cxn>
                <a:cxn ang="0">
                  <a:pos x="0" y="1409"/>
                </a:cxn>
                <a:cxn ang="0">
                  <a:pos x="54" y="1211"/>
                </a:cxn>
                <a:cxn ang="0">
                  <a:pos x="126" y="1013"/>
                </a:cxn>
                <a:cxn ang="0">
                  <a:pos x="215" y="827"/>
                </a:cxn>
                <a:cxn ang="0">
                  <a:pos x="311" y="647"/>
                </a:cxn>
                <a:cxn ang="0">
                  <a:pos x="431" y="474"/>
                </a:cxn>
                <a:cxn ang="0">
                  <a:pos x="556" y="312"/>
                </a:cxn>
                <a:cxn ang="0">
                  <a:pos x="700" y="150"/>
                </a:cxn>
                <a:cxn ang="0">
                  <a:pos x="855" y="0"/>
                </a:cxn>
                <a:cxn ang="0">
                  <a:pos x="837" y="0"/>
                </a:cxn>
                <a:cxn ang="0">
                  <a:pos x="688" y="144"/>
                </a:cxn>
                <a:cxn ang="0">
                  <a:pos x="550" y="300"/>
                </a:cxn>
                <a:cxn ang="0">
                  <a:pos x="425" y="462"/>
                </a:cxn>
                <a:cxn ang="0">
                  <a:pos x="311" y="629"/>
                </a:cxn>
                <a:cxn ang="0">
                  <a:pos x="215" y="803"/>
                </a:cxn>
                <a:cxn ang="0">
                  <a:pos x="132" y="983"/>
                </a:cxn>
                <a:cxn ang="0">
                  <a:pos x="60" y="1169"/>
                </a:cxn>
                <a:cxn ang="0">
                  <a:pos x="0" y="1361"/>
                </a:cxn>
                <a:cxn ang="0">
                  <a:pos x="0" y="1361"/>
                </a:cxn>
              </a:cxnLst>
              <a:rect l="0" t="0" r="r" b="b"/>
              <a:pathLst>
                <a:path w="855" h="1409">
                  <a:moveTo>
                    <a:pt x="0" y="1361"/>
                  </a:moveTo>
                  <a:lnTo>
                    <a:pt x="0" y="1409"/>
                  </a:lnTo>
                  <a:lnTo>
                    <a:pt x="54" y="1211"/>
                  </a:lnTo>
                  <a:lnTo>
                    <a:pt x="126" y="1013"/>
                  </a:lnTo>
                  <a:lnTo>
                    <a:pt x="215" y="827"/>
                  </a:lnTo>
                  <a:lnTo>
                    <a:pt x="311" y="647"/>
                  </a:lnTo>
                  <a:lnTo>
                    <a:pt x="431" y="474"/>
                  </a:lnTo>
                  <a:lnTo>
                    <a:pt x="556" y="312"/>
                  </a:lnTo>
                  <a:lnTo>
                    <a:pt x="700" y="150"/>
                  </a:lnTo>
                  <a:lnTo>
                    <a:pt x="855" y="0"/>
                  </a:lnTo>
                  <a:lnTo>
                    <a:pt x="837" y="0"/>
                  </a:lnTo>
                  <a:lnTo>
                    <a:pt x="688" y="144"/>
                  </a:lnTo>
                  <a:lnTo>
                    <a:pt x="550" y="300"/>
                  </a:lnTo>
                  <a:lnTo>
                    <a:pt x="425" y="462"/>
                  </a:lnTo>
                  <a:lnTo>
                    <a:pt x="311" y="629"/>
                  </a:lnTo>
                  <a:lnTo>
                    <a:pt x="215" y="803"/>
                  </a:lnTo>
                  <a:lnTo>
                    <a:pt x="132" y="983"/>
                  </a:lnTo>
                  <a:lnTo>
                    <a:pt x="60" y="1169"/>
                  </a:lnTo>
                  <a:lnTo>
                    <a:pt x="0" y="1361"/>
                  </a:lnTo>
                  <a:lnTo>
                    <a:pt x="0" y="1361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4118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th-TH" sz="2800" b="0">
                <a:solidFill>
                  <a:srgbClr val="000000"/>
                </a:solidFill>
              </a:endParaRPr>
            </a:p>
          </p:txBody>
        </p:sp>
        <p:sp>
          <p:nvSpPr>
            <p:cNvPr id="10258" name="Freeform 26"/>
            <p:cNvSpPr>
              <a:spLocks/>
            </p:cNvSpPr>
            <p:nvPr/>
          </p:nvSpPr>
          <p:spPr bwMode="hidden">
            <a:xfrm>
              <a:off x="6" y="0"/>
              <a:ext cx="588" cy="599"/>
            </a:xfrm>
            <a:custGeom>
              <a:avLst/>
              <a:gdLst>
                <a:gd name="T0" fmla="*/ 596 w 586"/>
                <a:gd name="T1" fmla="*/ 0 h 599"/>
                <a:gd name="T2" fmla="*/ 578 w 586"/>
                <a:gd name="T3" fmla="*/ 0 h 599"/>
                <a:gd name="T4" fmla="*/ 412 w 586"/>
                <a:gd name="T5" fmla="*/ 132 h 599"/>
                <a:gd name="T6" fmla="*/ 262 w 586"/>
                <a:gd name="T7" fmla="*/ 270 h 599"/>
                <a:gd name="T8" fmla="*/ 120 w 586"/>
                <a:gd name="T9" fmla="*/ 420 h 599"/>
                <a:gd name="T10" fmla="*/ 0 w 586"/>
                <a:gd name="T11" fmla="*/ 575 h 599"/>
                <a:gd name="T12" fmla="*/ 0 w 586"/>
                <a:gd name="T13" fmla="*/ 599 h 599"/>
                <a:gd name="T14" fmla="*/ 120 w 586"/>
                <a:gd name="T15" fmla="*/ 432 h 599"/>
                <a:gd name="T16" fmla="*/ 262 w 586"/>
                <a:gd name="T17" fmla="*/ 282 h 599"/>
                <a:gd name="T18" fmla="*/ 418 w 586"/>
                <a:gd name="T19" fmla="*/ 138 h 599"/>
                <a:gd name="T20" fmla="*/ 596 w 586"/>
                <a:gd name="T21" fmla="*/ 0 h 599"/>
                <a:gd name="T22" fmla="*/ 596 w 586"/>
                <a:gd name="T23" fmla="*/ 0 h 599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586" h="599">
                  <a:moveTo>
                    <a:pt x="586" y="0"/>
                  </a:moveTo>
                  <a:lnTo>
                    <a:pt x="568" y="0"/>
                  </a:lnTo>
                  <a:lnTo>
                    <a:pt x="407" y="132"/>
                  </a:lnTo>
                  <a:lnTo>
                    <a:pt x="257" y="270"/>
                  </a:lnTo>
                  <a:lnTo>
                    <a:pt x="120" y="420"/>
                  </a:lnTo>
                  <a:lnTo>
                    <a:pt x="0" y="575"/>
                  </a:lnTo>
                  <a:lnTo>
                    <a:pt x="0" y="599"/>
                  </a:lnTo>
                  <a:lnTo>
                    <a:pt x="120" y="432"/>
                  </a:lnTo>
                  <a:lnTo>
                    <a:pt x="257" y="282"/>
                  </a:lnTo>
                  <a:lnTo>
                    <a:pt x="413" y="138"/>
                  </a:lnTo>
                  <a:lnTo>
                    <a:pt x="586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>
                <a:solidFill>
                  <a:srgbClr val="000000"/>
                </a:solidFill>
              </a:endParaRPr>
            </a:p>
          </p:txBody>
        </p:sp>
        <p:sp>
          <p:nvSpPr>
            <p:cNvPr id="10259" name="Freeform 27"/>
            <p:cNvSpPr>
              <a:spLocks/>
            </p:cNvSpPr>
            <p:nvPr/>
          </p:nvSpPr>
          <p:spPr bwMode="hidden">
            <a:xfrm>
              <a:off x="6" y="0"/>
              <a:ext cx="270" cy="252"/>
            </a:xfrm>
            <a:custGeom>
              <a:avLst/>
              <a:gdLst>
                <a:gd name="T0" fmla="*/ 274 w 269"/>
                <a:gd name="T1" fmla="*/ 0 h 252"/>
                <a:gd name="T2" fmla="*/ 256 w 269"/>
                <a:gd name="T3" fmla="*/ 0 h 252"/>
                <a:gd name="T4" fmla="*/ 120 w 269"/>
                <a:gd name="T5" fmla="*/ 114 h 252"/>
                <a:gd name="T6" fmla="*/ 60 w 269"/>
                <a:gd name="T7" fmla="*/ 174 h 252"/>
                <a:gd name="T8" fmla="*/ 0 w 269"/>
                <a:gd name="T9" fmla="*/ 234 h 252"/>
                <a:gd name="T10" fmla="*/ 0 w 269"/>
                <a:gd name="T11" fmla="*/ 252 h 252"/>
                <a:gd name="T12" fmla="*/ 126 w 269"/>
                <a:gd name="T13" fmla="*/ 120 h 252"/>
                <a:gd name="T14" fmla="*/ 274 w 269"/>
                <a:gd name="T15" fmla="*/ 0 h 252"/>
                <a:gd name="T16" fmla="*/ 274 w 269"/>
                <a:gd name="T17" fmla="*/ 0 h 25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269" h="252">
                  <a:moveTo>
                    <a:pt x="269" y="0"/>
                  </a:moveTo>
                  <a:lnTo>
                    <a:pt x="251" y="0"/>
                  </a:lnTo>
                  <a:lnTo>
                    <a:pt x="120" y="114"/>
                  </a:lnTo>
                  <a:lnTo>
                    <a:pt x="60" y="174"/>
                  </a:lnTo>
                  <a:lnTo>
                    <a:pt x="0" y="234"/>
                  </a:lnTo>
                  <a:lnTo>
                    <a:pt x="0" y="252"/>
                  </a:lnTo>
                  <a:lnTo>
                    <a:pt x="126" y="120"/>
                  </a:lnTo>
                  <a:lnTo>
                    <a:pt x="26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>
                <a:solidFill>
                  <a:srgbClr val="000000"/>
                </a:solidFill>
              </a:endParaRPr>
            </a:p>
          </p:txBody>
        </p:sp>
        <p:sp>
          <p:nvSpPr>
            <p:cNvPr id="10260" name="Line 28"/>
            <p:cNvSpPr>
              <a:spLocks noChangeShapeType="1"/>
            </p:cNvSpPr>
            <p:nvPr/>
          </p:nvSpPr>
          <p:spPr bwMode="hidden">
            <a:xfrm>
              <a:off x="1" y="2749"/>
              <a:ext cx="5758" cy="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th-TH">
                <a:solidFill>
                  <a:srgbClr val="000000"/>
                </a:solidFill>
              </a:endParaRPr>
            </a:p>
          </p:txBody>
        </p:sp>
        <p:sp>
          <p:nvSpPr>
            <p:cNvPr id="10261" name="Line 29"/>
            <p:cNvSpPr>
              <a:spLocks noChangeShapeType="1"/>
            </p:cNvSpPr>
            <p:nvPr/>
          </p:nvSpPr>
          <p:spPr bwMode="hidden">
            <a:xfrm>
              <a:off x="1" y="2356"/>
              <a:ext cx="5758" cy="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th-TH">
                <a:solidFill>
                  <a:srgbClr val="000000"/>
                </a:solidFill>
              </a:endParaRPr>
            </a:p>
          </p:txBody>
        </p:sp>
        <p:sp>
          <p:nvSpPr>
            <p:cNvPr id="10262" name="Line 30"/>
            <p:cNvSpPr>
              <a:spLocks noChangeShapeType="1"/>
            </p:cNvSpPr>
            <p:nvPr/>
          </p:nvSpPr>
          <p:spPr bwMode="hidden">
            <a:xfrm>
              <a:off x="1" y="3142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th-TH">
                <a:solidFill>
                  <a:srgbClr val="000000"/>
                </a:solidFill>
              </a:endParaRPr>
            </a:p>
          </p:txBody>
        </p:sp>
        <p:grpSp>
          <p:nvGrpSpPr>
            <p:cNvPr id="10263" name="Group 31"/>
            <p:cNvGrpSpPr>
              <a:grpSpLocks/>
            </p:cNvGrpSpPr>
            <p:nvPr/>
          </p:nvGrpSpPr>
          <p:grpSpPr bwMode="auto">
            <a:xfrm>
              <a:off x="1" y="392"/>
              <a:ext cx="5758" cy="1571"/>
              <a:chOff x="1" y="392"/>
              <a:chExt cx="5758" cy="1571"/>
            </a:xfrm>
          </p:grpSpPr>
          <p:sp>
            <p:nvSpPr>
              <p:cNvPr id="10266" name="Line 32"/>
              <p:cNvSpPr>
                <a:spLocks noChangeShapeType="1"/>
              </p:cNvSpPr>
              <p:nvPr userDrawn="1"/>
            </p:nvSpPr>
            <p:spPr bwMode="hidden">
              <a:xfrm>
                <a:off x="1" y="784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th-TH">
                  <a:solidFill>
                    <a:srgbClr val="000000"/>
                  </a:solidFill>
                </a:endParaRPr>
              </a:p>
            </p:txBody>
          </p:sp>
          <p:sp>
            <p:nvSpPr>
              <p:cNvPr id="10267" name="Line 33"/>
              <p:cNvSpPr>
                <a:spLocks noChangeShapeType="1"/>
              </p:cNvSpPr>
              <p:nvPr userDrawn="1"/>
            </p:nvSpPr>
            <p:spPr bwMode="hidden">
              <a:xfrm>
                <a:off x="1" y="1963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th-TH">
                  <a:solidFill>
                    <a:srgbClr val="000000"/>
                  </a:solidFill>
                </a:endParaRPr>
              </a:p>
            </p:txBody>
          </p:sp>
          <p:sp>
            <p:nvSpPr>
              <p:cNvPr id="10268" name="Line 34"/>
              <p:cNvSpPr>
                <a:spLocks noChangeShapeType="1"/>
              </p:cNvSpPr>
              <p:nvPr userDrawn="1"/>
            </p:nvSpPr>
            <p:spPr bwMode="hidden">
              <a:xfrm>
                <a:off x="1" y="1570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th-TH">
                  <a:solidFill>
                    <a:srgbClr val="000000"/>
                  </a:solidFill>
                </a:endParaRPr>
              </a:p>
            </p:txBody>
          </p:sp>
          <p:sp>
            <p:nvSpPr>
              <p:cNvPr id="10269" name="Line 35"/>
              <p:cNvSpPr>
                <a:spLocks noChangeShapeType="1"/>
              </p:cNvSpPr>
              <p:nvPr userDrawn="1"/>
            </p:nvSpPr>
            <p:spPr bwMode="hidden">
              <a:xfrm>
                <a:off x="1" y="1177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th-TH">
                  <a:solidFill>
                    <a:srgbClr val="000000"/>
                  </a:solidFill>
                </a:endParaRPr>
              </a:p>
            </p:txBody>
          </p:sp>
          <p:sp>
            <p:nvSpPr>
              <p:cNvPr id="10270" name="Line 36"/>
              <p:cNvSpPr>
                <a:spLocks noChangeShapeType="1"/>
              </p:cNvSpPr>
              <p:nvPr userDrawn="1"/>
            </p:nvSpPr>
            <p:spPr bwMode="hidden">
              <a:xfrm>
                <a:off x="1" y="392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th-TH">
                  <a:solidFill>
                    <a:srgbClr val="000000"/>
                  </a:solidFill>
                </a:endParaRPr>
              </a:p>
            </p:txBody>
          </p:sp>
        </p:grpSp>
        <p:sp>
          <p:nvSpPr>
            <p:cNvPr id="10264" name="Line 37"/>
            <p:cNvSpPr>
              <a:spLocks noChangeShapeType="1"/>
            </p:cNvSpPr>
            <p:nvPr/>
          </p:nvSpPr>
          <p:spPr bwMode="hidden">
            <a:xfrm>
              <a:off x="1" y="3928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th-TH">
                <a:solidFill>
                  <a:srgbClr val="000000"/>
                </a:solidFill>
              </a:endParaRPr>
            </a:p>
          </p:txBody>
        </p:sp>
        <p:sp>
          <p:nvSpPr>
            <p:cNvPr id="10265" name="Line 38"/>
            <p:cNvSpPr>
              <a:spLocks noChangeShapeType="1"/>
            </p:cNvSpPr>
            <p:nvPr/>
          </p:nvSpPr>
          <p:spPr bwMode="hidden">
            <a:xfrm>
              <a:off x="1" y="3535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th-TH">
                <a:solidFill>
                  <a:srgbClr val="000000"/>
                </a:solidFill>
              </a:endParaRPr>
            </a:p>
          </p:txBody>
        </p:sp>
      </p:grpSp>
      <p:sp>
        <p:nvSpPr>
          <p:cNvPr id="157735" name="Rectangle 39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คลิกเพื่อแก้ไขลักษณะชื่อเรื่องต้นแบบ</a:t>
            </a:r>
          </a:p>
        </p:txBody>
      </p:sp>
      <p:sp>
        <p:nvSpPr>
          <p:cNvPr id="157736" name="Rectangle 40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 b="0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57737" name="Rectangle 41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000" b="0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57738" name="Rectangle 4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 b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3F7F92B0-34B1-4229-A585-7F24741333FA}" type="slidenum">
              <a:rPr lang="en-US"/>
              <a:pPr>
                <a:defRPr/>
              </a:pPr>
              <a:t>‹#›</a:t>
            </a:fld>
            <a:endParaRPr lang="th-TH"/>
          </a:p>
        </p:txBody>
      </p:sp>
      <p:sp>
        <p:nvSpPr>
          <p:cNvPr id="157739" name="Rectangle 4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</a:p>
        </p:txBody>
      </p:sp>
    </p:spTree>
    <p:extLst>
      <p:ext uri="{BB962C8B-B14F-4D97-AF65-F5344CB8AC3E}">
        <p14:creationId xmlns:p14="http://schemas.microsoft.com/office/powerpoint/2010/main" val="39621669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92843" r:id="rId1"/>
    <p:sldLayoutId id="2147492844" r:id="rId2"/>
    <p:sldLayoutId id="2147492845" r:id="rId3"/>
    <p:sldLayoutId id="2147492846" r:id="rId4"/>
    <p:sldLayoutId id="2147492847" r:id="rId5"/>
    <p:sldLayoutId id="2147492848" r:id="rId6"/>
    <p:sldLayoutId id="2147492849" r:id="rId7"/>
    <p:sldLayoutId id="2147492850" r:id="rId8"/>
    <p:sldLayoutId id="2147492851" r:id="rId9"/>
    <p:sldLayoutId id="2147492852" r:id="rId10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  <a:cs typeface="Angsana New" pitchFamily="18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  <a:cs typeface="Angsana New" pitchFamily="18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  <a:cs typeface="Angsana New" pitchFamily="18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anose="05000000000000000000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•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60000"/>
        <a:buFont typeface="Wingdings" panose="05000000000000000000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anose="05000000000000000000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คลิกเพื่อแก้ไขลักษณะชื่อเรื่องต้นแบบ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</a:p>
        </p:txBody>
      </p:sp>
      <p:sp>
        <p:nvSpPr>
          <p:cNvPr id="13619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b="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3619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 b="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3619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b="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3378595D-8441-45CB-80DD-70F6F87B7D13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178110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92854" r:id="rId1"/>
    <p:sldLayoutId id="2147492855" r:id="rId2"/>
    <p:sldLayoutId id="2147492856" r:id="rId3"/>
    <p:sldLayoutId id="2147492857" r:id="rId4"/>
    <p:sldLayoutId id="2147492858" r:id="rId5"/>
    <p:sldLayoutId id="2147492859" r:id="rId6"/>
    <p:sldLayoutId id="2147492860" r:id="rId7"/>
    <p:sldLayoutId id="2147492861" r:id="rId8"/>
    <p:sldLayoutId id="2147492862" r:id="rId9"/>
    <p:sldLayoutId id="2147492863" r:id="rId10"/>
    <p:sldLayoutId id="2147492864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ngsana New" panose="02020603050405020304" pitchFamily="18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ngsana New" panose="02020603050405020304" pitchFamily="18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ngsana New" panose="02020603050405020304" pitchFamily="18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ngsana New" panose="02020603050405020304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ngsana New" panose="02020603050405020304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ngsana New" panose="02020603050405020304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ngsana New" panose="02020603050405020304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ngsana New" panose="02020603050405020304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rgbClr val="A6D6DA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4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คลิกเพื่อแก้ไขลักษณะต้นแบบชื่อเรื่อง</a:t>
            </a:r>
          </a:p>
        </p:txBody>
      </p:sp>
      <p:sp>
        <p:nvSpPr>
          <p:cNvPr id="2314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</a:p>
        </p:txBody>
      </p:sp>
      <p:sp>
        <p:nvSpPr>
          <p:cNvPr id="2314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eaLnBrk="1" hangingPunct="1">
              <a:defRPr/>
            </a:pPr>
            <a:endParaRPr lang="th-TH" b="0">
              <a:solidFill>
                <a:srgbClr val="000000"/>
              </a:solidFill>
            </a:endParaRPr>
          </a:p>
        </p:txBody>
      </p:sp>
      <p:sp>
        <p:nvSpPr>
          <p:cNvPr id="2314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eaLnBrk="1" hangingPunct="1">
              <a:defRPr/>
            </a:pPr>
            <a:endParaRPr lang="th-TH" b="0">
              <a:solidFill>
                <a:srgbClr val="000000"/>
              </a:solidFill>
            </a:endParaRPr>
          </a:p>
        </p:txBody>
      </p:sp>
      <p:sp>
        <p:nvSpPr>
          <p:cNvPr id="2314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eaLnBrk="1" hangingPunct="1"/>
            <a:fld id="{FCC3F71A-AE21-406E-AD7E-1C6D0F6A6310}" type="slidenum">
              <a:rPr lang="en-US" b="0">
                <a:solidFill>
                  <a:srgbClr val="000000"/>
                </a:solidFill>
              </a:rPr>
              <a:pPr eaLnBrk="1" hangingPunct="1"/>
              <a:t>‹#›</a:t>
            </a:fld>
            <a:endParaRPr lang="th-TH" b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61454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92866" r:id="rId1"/>
    <p:sldLayoutId id="2147492867" r:id="rId2"/>
    <p:sldLayoutId id="2147492868" r:id="rId3"/>
    <p:sldLayoutId id="2147492869" r:id="rId4"/>
    <p:sldLayoutId id="2147492870" r:id="rId5"/>
    <p:sldLayoutId id="2147492871" r:id="rId6"/>
    <p:sldLayoutId id="2147492872" r:id="rId7"/>
    <p:sldLayoutId id="2147492873" r:id="rId8"/>
    <p:sldLayoutId id="2147492874" r:id="rId9"/>
    <p:sldLayoutId id="2147492875" r:id="rId10"/>
    <p:sldLayoutId id="2147492876" r:id="rId11"/>
    <p:sldLayoutId id="2147492877" r:id="rId12"/>
    <p:sldLayoutId id="2147492878" r:id="rId13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314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4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314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4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314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4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314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4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314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4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314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1426" grpId="0"/>
      <p:bldP spid="231427" grpId="0" build="p">
        <p:tmplLst>
          <p:tmpl lvl="1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314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231427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314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231427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314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231427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314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231427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314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231427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rgbClr val="A6D6DA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4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คลิกเพื่อแก้ไขลักษณะต้นแบบชื่อเรื่อง</a:t>
            </a:r>
          </a:p>
        </p:txBody>
      </p:sp>
      <p:sp>
        <p:nvSpPr>
          <p:cNvPr id="2314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</a:p>
        </p:txBody>
      </p:sp>
      <p:sp>
        <p:nvSpPr>
          <p:cNvPr id="2314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eaLnBrk="1" hangingPunct="1">
              <a:defRPr/>
            </a:pPr>
            <a:endParaRPr lang="th-TH" b="0">
              <a:solidFill>
                <a:srgbClr val="000000"/>
              </a:solidFill>
            </a:endParaRPr>
          </a:p>
        </p:txBody>
      </p:sp>
      <p:sp>
        <p:nvSpPr>
          <p:cNvPr id="2314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eaLnBrk="1" hangingPunct="1">
              <a:defRPr/>
            </a:pPr>
            <a:endParaRPr lang="th-TH" b="0">
              <a:solidFill>
                <a:srgbClr val="000000"/>
              </a:solidFill>
            </a:endParaRPr>
          </a:p>
        </p:txBody>
      </p:sp>
      <p:sp>
        <p:nvSpPr>
          <p:cNvPr id="2314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eaLnBrk="1" hangingPunct="1"/>
            <a:fld id="{D1537CC8-47D5-4139-AF45-3892964D7B31}" type="slidenum">
              <a:rPr lang="en-US" b="0" smtClean="0">
                <a:solidFill>
                  <a:srgbClr val="000000"/>
                </a:solidFill>
              </a:rPr>
              <a:pPr eaLnBrk="1" hangingPunct="1"/>
              <a:t>‹#›</a:t>
            </a:fld>
            <a:endParaRPr lang="th-TH" b="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50810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92880" r:id="rId1"/>
    <p:sldLayoutId id="2147492881" r:id="rId2"/>
    <p:sldLayoutId id="2147492882" r:id="rId3"/>
    <p:sldLayoutId id="2147492883" r:id="rId4"/>
    <p:sldLayoutId id="2147492884" r:id="rId5"/>
    <p:sldLayoutId id="2147492885" r:id="rId6"/>
    <p:sldLayoutId id="2147492886" r:id="rId7"/>
    <p:sldLayoutId id="2147492887" r:id="rId8"/>
    <p:sldLayoutId id="2147492888" r:id="rId9"/>
    <p:sldLayoutId id="2147492889" r:id="rId10"/>
    <p:sldLayoutId id="2147492890" r:id="rId11"/>
    <p:sldLayoutId id="2147492891" r:id="rId12"/>
    <p:sldLayoutId id="2147492892" r:id="rId13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314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4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314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4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314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4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314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4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314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4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314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1426" grpId="0"/>
      <p:bldP spid="231427" grpId="0" build="p">
        <p:tmplLst>
          <p:tmpl lvl="1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314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231427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314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231427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314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231427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314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231427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314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231427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คลิกเพื่อแก้ไขลักษณะต้นแบบชื่อเรื่อง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</a:p>
        </p:txBody>
      </p:sp>
      <p:sp>
        <p:nvSpPr>
          <p:cNvPr id="1126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b="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126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 b="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127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b="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AFB1F347-44F2-48F6-8C50-7DB6F20D29BD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7131355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92894" r:id="rId1"/>
    <p:sldLayoutId id="2147492895" r:id="rId2"/>
    <p:sldLayoutId id="2147492896" r:id="rId3"/>
    <p:sldLayoutId id="2147492897" r:id="rId4"/>
    <p:sldLayoutId id="2147492898" r:id="rId5"/>
    <p:sldLayoutId id="2147492899" r:id="rId6"/>
    <p:sldLayoutId id="2147492900" r:id="rId7"/>
    <p:sldLayoutId id="2147492901" r:id="rId8"/>
    <p:sldLayoutId id="2147492902" r:id="rId9"/>
    <p:sldLayoutId id="2147492903" r:id="rId10"/>
    <p:sldLayoutId id="2147492904" r:id="rId11"/>
    <p:sldLayoutId id="2147492905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0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" Target="slide22.xml"/><Relationship Id="rId1" Type="http://schemas.openxmlformats.org/officeDocument/2006/relationships/slideLayout" Target="../slideLayouts/slideLayout70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0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0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0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" Target="slide20.xml"/><Relationship Id="rId1" Type="http://schemas.openxmlformats.org/officeDocument/2006/relationships/slideLayout" Target="../slideLayouts/slideLayout7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" Target="slide20.xml"/><Relationship Id="rId1" Type="http://schemas.openxmlformats.org/officeDocument/2006/relationships/slideLayout" Target="../slideLayouts/slideLayout7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slide" Target="slide4.xml"/><Relationship Id="rId1" Type="http://schemas.openxmlformats.org/officeDocument/2006/relationships/slideLayout" Target="../slideLayouts/slideLayout70.xml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0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g"/><Relationship Id="rId3" Type="http://schemas.openxmlformats.org/officeDocument/2006/relationships/image" Target="../media/image10.jp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4.xml"/><Relationship Id="rId6" Type="http://schemas.openxmlformats.org/officeDocument/2006/relationships/image" Target="../media/image13.png"/><Relationship Id="rId11" Type="http://schemas.openxmlformats.org/officeDocument/2006/relationships/image" Target="../media/image18.jpg"/><Relationship Id="rId5" Type="http://schemas.openxmlformats.org/officeDocument/2006/relationships/image" Target="../media/image12.jpg"/><Relationship Id="rId10" Type="http://schemas.openxmlformats.org/officeDocument/2006/relationships/image" Target="../media/image17.png"/><Relationship Id="rId4" Type="http://schemas.openxmlformats.org/officeDocument/2006/relationships/image" Target="../media/image11.jpg"/><Relationship Id="rId9" Type="http://schemas.openxmlformats.org/officeDocument/2006/relationships/image" Target="../media/image16.jp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g"/><Relationship Id="rId3" Type="http://schemas.openxmlformats.org/officeDocument/2006/relationships/image" Target="../media/image19.jp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4.xml"/><Relationship Id="rId6" Type="http://schemas.openxmlformats.org/officeDocument/2006/relationships/image" Target="../media/image22.jpg"/><Relationship Id="rId11" Type="http://schemas.openxmlformats.org/officeDocument/2006/relationships/image" Target="../media/image25.jpg"/><Relationship Id="rId5" Type="http://schemas.openxmlformats.org/officeDocument/2006/relationships/image" Target="../media/image21.png"/><Relationship Id="rId10" Type="http://schemas.openxmlformats.org/officeDocument/2006/relationships/image" Target="../media/image24.png"/><Relationship Id="rId4" Type="http://schemas.openxmlformats.org/officeDocument/2006/relationships/image" Target="../media/image20.jpg"/><Relationship Id="rId9" Type="http://schemas.openxmlformats.org/officeDocument/2006/relationships/image" Target="../media/image23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3" Type="http://schemas.openxmlformats.org/officeDocument/2006/relationships/image" Target="../media/image26.jpg"/><Relationship Id="rId7" Type="http://schemas.openxmlformats.org/officeDocument/2006/relationships/image" Target="../media/image30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4.xml"/><Relationship Id="rId6" Type="http://schemas.openxmlformats.org/officeDocument/2006/relationships/image" Target="../media/image29.jpeg"/><Relationship Id="rId11" Type="http://schemas.openxmlformats.org/officeDocument/2006/relationships/image" Target="../media/image34.jpg"/><Relationship Id="rId5" Type="http://schemas.openxmlformats.org/officeDocument/2006/relationships/image" Target="../media/image28.jpg"/><Relationship Id="rId10" Type="http://schemas.openxmlformats.org/officeDocument/2006/relationships/image" Target="../media/image33.jpg"/><Relationship Id="rId4" Type="http://schemas.openxmlformats.org/officeDocument/2006/relationships/image" Target="../media/image27.png"/><Relationship Id="rId9" Type="http://schemas.openxmlformats.org/officeDocument/2006/relationships/image" Target="../media/image32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4.xml"/><Relationship Id="rId6" Type="http://schemas.openxmlformats.org/officeDocument/2006/relationships/image" Target="../media/image38.jpg"/><Relationship Id="rId5" Type="http://schemas.openxmlformats.org/officeDocument/2006/relationships/image" Target="../media/image37.jpg"/><Relationship Id="rId4" Type="http://schemas.openxmlformats.org/officeDocument/2006/relationships/image" Target="../media/image36.jp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" Target="slide7.xml"/><Relationship Id="rId1" Type="http://schemas.openxmlformats.org/officeDocument/2006/relationships/slideLayout" Target="../slideLayouts/slideLayout70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20.xml"/><Relationship Id="rId2" Type="http://schemas.openxmlformats.org/officeDocument/2006/relationships/slide" Target="slide5.xml"/><Relationship Id="rId1" Type="http://schemas.openxmlformats.org/officeDocument/2006/relationships/slideLayout" Target="../slideLayouts/slideLayout70.xml"/><Relationship Id="rId4" Type="http://schemas.openxmlformats.org/officeDocument/2006/relationships/slide" Target="slide1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0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0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5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0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0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0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8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2" Type="http://schemas.openxmlformats.org/officeDocument/2006/relationships/image" Target="../media/image39.gif"/><Relationship Id="rId1" Type="http://schemas.openxmlformats.org/officeDocument/2006/relationships/slideLayout" Target="../slideLayouts/slideLayout144.xml"/><Relationship Id="rId4" Type="http://schemas.openxmlformats.org/officeDocument/2006/relationships/image" Target="../media/image41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0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0.xml"/><Relationship Id="rId5" Type="http://schemas.openxmlformats.org/officeDocument/2006/relationships/slide" Target="slide17.xml"/><Relationship Id="rId4" Type="http://schemas.openxmlformats.org/officeDocument/2006/relationships/slide" Target="slide2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0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wm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0.xml"/><Relationship Id="rId4" Type="http://schemas.openxmlformats.org/officeDocument/2006/relationships/image" Target="../media/image44.wmf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gif"/><Relationship Id="rId1" Type="http://schemas.openxmlformats.org/officeDocument/2006/relationships/slideLayout" Target="../slideLayouts/slideLayout80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103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46.e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08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47.em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slide" Target="slide15.xml"/><Relationship Id="rId1" Type="http://schemas.openxmlformats.org/officeDocument/2006/relationships/slideLayout" Target="../slideLayouts/slideLayout70.xml"/><Relationship Id="rId6" Type="http://schemas.openxmlformats.org/officeDocument/2006/relationships/slide" Target="slide19.xml"/><Relationship Id="rId5" Type="http://schemas.openxmlformats.org/officeDocument/2006/relationships/slide" Target="slide14.xml"/><Relationship Id="rId4" Type="http://schemas.openxmlformats.org/officeDocument/2006/relationships/slide" Target="slide9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gif"/><Relationship Id="rId1" Type="http://schemas.openxmlformats.org/officeDocument/2006/relationships/slideLayout" Target="../slideLayouts/slideLayout80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gif"/><Relationship Id="rId1" Type="http://schemas.openxmlformats.org/officeDocument/2006/relationships/slideLayout" Target="../slideLayouts/slideLayout80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19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65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65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45.gif"/><Relationship Id="rId1" Type="http://schemas.openxmlformats.org/officeDocument/2006/relationships/slideLayout" Target="../slideLayouts/slideLayout124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slide" Target="slide43.xml"/><Relationship Id="rId1" Type="http://schemas.openxmlformats.org/officeDocument/2006/relationships/slideLayout" Target="../slideLayouts/slideLayout173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slide" Target="slide43.xml"/><Relationship Id="rId1" Type="http://schemas.openxmlformats.org/officeDocument/2006/relationships/slideLayout" Target="../slideLayouts/slideLayout173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slide" Target="slide43.xml"/><Relationship Id="rId2" Type="http://schemas.openxmlformats.org/officeDocument/2006/relationships/hyperlink" Target="&#3585;&#3619;&#3603;&#3637;&#3607;&#3609;&#3634;&#3618;.pdf" TargetMode="External"/><Relationship Id="rId1" Type="http://schemas.openxmlformats.org/officeDocument/2006/relationships/slideLayout" Target="../slideLayouts/slideLayout173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slide" Target="slide43.xml"/><Relationship Id="rId1" Type="http://schemas.openxmlformats.org/officeDocument/2006/relationships/slideLayout" Target="../slideLayouts/slideLayout173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slide" Target="slide43.xml"/><Relationship Id="rId1" Type="http://schemas.openxmlformats.org/officeDocument/2006/relationships/slideLayout" Target="../slideLayouts/slideLayout173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3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hyperlink" Target="&#3585;&#3634;&#3619;&#3607;&#3635;&#3621;&#3634;&#3618;.jpg" TargetMode="External"/><Relationship Id="rId1" Type="http://schemas.openxmlformats.org/officeDocument/2006/relationships/slideLayout" Target="../slideLayouts/slideLayout173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0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0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218.xml"/><Relationship Id="rId1" Type="http://schemas.openxmlformats.org/officeDocument/2006/relationships/vmlDrawing" Target="../drawings/vmlDrawing4.vml"/><Relationship Id="rId5" Type="http://schemas.openxmlformats.org/officeDocument/2006/relationships/slide" Target="slide29.xml"/><Relationship Id="rId4" Type="http://schemas.openxmlformats.org/officeDocument/2006/relationships/image" Target="../media/image49.emf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218.xml"/><Relationship Id="rId1" Type="http://schemas.openxmlformats.org/officeDocument/2006/relationships/vmlDrawing" Target="../drawings/vmlDrawing5.vml"/><Relationship Id="rId5" Type="http://schemas.openxmlformats.org/officeDocument/2006/relationships/slide" Target="slide29.xml"/><Relationship Id="rId4" Type="http://schemas.openxmlformats.org/officeDocument/2006/relationships/image" Target="../media/image50.emf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0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0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5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58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slide" Target="slide12.xml"/><Relationship Id="rId1" Type="http://schemas.openxmlformats.org/officeDocument/2006/relationships/slideLayout" Target="../slideLayouts/slideLayout70.xml"/><Relationship Id="rId6" Type="http://schemas.openxmlformats.org/officeDocument/2006/relationships/image" Target="../media/image54.jpeg"/><Relationship Id="rId5" Type="http://schemas.openxmlformats.org/officeDocument/2006/relationships/image" Target="../media/image53.jpeg"/><Relationship Id="rId4" Type="http://schemas.openxmlformats.org/officeDocument/2006/relationships/image" Target="../media/image52.jpe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slide" Target="slide12.xml"/><Relationship Id="rId1" Type="http://schemas.openxmlformats.org/officeDocument/2006/relationships/slideLayout" Target="../slideLayouts/slideLayout70.xml"/><Relationship Id="rId5" Type="http://schemas.openxmlformats.org/officeDocument/2006/relationships/image" Target="../media/image57.jpeg"/><Relationship Id="rId4" Type="http://schemas.openxmlformats.org/officeDocument/2006/relationships/image" Target="../media/image56.jp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slide" Target="slide12.xml"/><Relationship Id="rId1" Type="http://schemas.openxmlformats.org/officeDocument/2006/relationships/slideLayout" Target="../slideLayouts/slideLayout70.xml"/><Relationship Id="rId5" Type="http://schemas.openxmlformats.org/officeDocument/2006/relationships/image" Target="../media/image60.jpg"/><Relationship Id="rId4" Type="http://schemas.openxmlformats.org/officeDocument/2006/relationships/image" Target="../media/image59.png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195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gif"/><Relationship Id="rId1" Type="http://schemas.openxmlformats.org/officeDocument/2006/relationships/slideLayout" Target="../slideLayouts/slideLayout149.xml"/></Relationships>
</file>

<file path=ppt/slides/_rels/slide6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jpeg"/><Relationship Id="rId13" Type="http://schemas.openxmlformats.org/officeDocument/2006/relationships/hyperlink" Target="http://www.google.co.th/url?url=http://cocon.exteen.com/category/ARTS-Wedding/page/11&amp;rct=j&amp;frm=1&amp;q=&amp;esrc=s&amp;sa=U&amp;ei=zB5VVOKEG4jauQT8jYLYAQ&amp;ved=0CCkQ9QEwCjgo&amp;sig2=mNz4bR4LH9d_FMCo0ClfoQ&amp;usg=AFQjCNFAn5HoGJjpXIKEhROr-9nVb4TjfQ" TargetMode="External"/><Relationship Id="rId18" Type="http://schemas.openxmlformats.org/officeDocument/2006/relationships/image" Target="../media/image73.png"/><Relationship Id="rId3" Type="http://schemas.openxmlformats.org/officeDocument/2006/relationships/image" Target="../media/image64.jpeg"/><Relationship Id="rId7" Type="http://schemas.openxmlformats.org/officeDocument/2006/relationships/hyperlink" Target="http://www.google.co.th/url?url=http://www.oknation.net/blog/lovelearnlife/2012/02/23/entry-1&amp;rct=j&amp;frm=1&amp;q=&amp;esrc=s&amp;sa=U&amp;ei=3BtVVJyPNs2TuATyyoDoAQ&amp;ved=0CBUQ9QEwAA&amp;sig2=ifiewrFQVHt_EgHKj3ZzlQ&amp;usg=AFQjCNEHIjMKtLXA6biMaop810bfE2rNSg" TargetMode="External"/><Relationship Id="rId12" Type="http://schemas.openxmlformats.org/officeDocument/2006/relationships/image" Target="../media/image69.jpeg"/><Relationship Id="rId17" Type="http://schemas.openxmlformats.org/officeDocument/2006/relationships/image" Target="../media/image72.jpeg"/><Relationship Id="rId2" Type="http://schemas.openxmlformats.org/officeDocument/2006/relationships/image" Target="../media/image63.png"/><Relationship Id="rId16" Type="http://schemas.openxmlformats.org/officeDocument/2006/relationships/image" Target="../media/image71.jpeg"/><Relationship Id="rId1" Type="http://schemas.openxmlformats.org/officeDocument/2006/relationships/slideLayout" Target="../slideLayouts/slideLayout161.xml"/><Relationship Id="rId6" Type="http://schemas.openxmlformats.org/officeDocument/2006/relationships/image" Target="../media/image66.jpeg"/><Relationship Id="rId11" Type="http://schemas.openxmlformats.org/officeDocument/2006/relationships/hyperlink" Target="http://www.google.co.th/url?url=http://www.gooab.net/index.php?mo=3&amp;art=656445&amp;rct=j&amp;frm=1&amp;q=&amp;esrc=s&amp;sa=U&amp;ei=Ix5VVMT5Lcq2uASFuYHwAQ&amp;ved=0CCMQ9QEwBzg8&amp;sig2=EWLdLif89-Gz93NND9VeEQ&amp;usg=AFQjCNGzhd-oUolMZJ7x682XS2f_-gcdHg" TargetMode="External"/><Relationship Id="rId5" Type="http://schemas.openxmlformats.org/officeDocument/2006/relationships/hyperlink" Target="http://www.google.co.th/url?url=http://www.thaithesims3.com/topic.php?topic=37825&amp;rct=j&amp;frm=1&amp;q=&amp;esrc=s&amp;sa=U&amp;ei=DRtVVPXZLMOZuQTzq4LIAQ&amp;ved=0CCUQ9QEwCA&amp;sig2=BO9C8jEjXpnjv500l3J2HA&amp;usg=AFQjCNFSyzlf3hS_mMktMyzq_8c38zOmqg" TargetMode="External"/><Relationship Id="rId15" Type="http://schemas.openxmlformats.org/officeDocument/2006/relationships/hyperlink" Target="http://www.google.co.th/url?url=http://www.techmoblog.com/samsung-galaxy-core-coverage/&amp;rct=j&amp;frm=1&amp;q=&amp;esrc=s&amp;sa=U&amp;ei=LiJVVKq1K4aNuAS2nYGgAQ&amp;ved=0CDsQ9QEwEziMAQ&amp;sig2=sDw1sz6yvxwqa7lpAQ4laA&amp;usg=AFQjCNHvuX3a-9SVKrox4ECzBrHKHAWaew" TargetMode="External"/><Relationship Id="rId10" Type="http://schemas.openxmlformats.org/officeDocument/2006/relationships/image" Target="../media/image68.jpeg"/><Relationship Id="rId4" Type="http://schemas.openxmlformats.org/officeDocument/2006/relationships/image" Target="../media/image65.jpeg"/><Relationship Id="rId9" Type="http://schemas.openxmlformats.org/officeDocument/2006/relationships/hyperlink" Target="http://www.google.co.th/url?url=http://www.youtube.com/watch?v=k4JKUyhUz5Y&amp;rct=j&amp;frm=1&amp;q=&amp;esrc=s&amp;sa=U&amp;ei=3BtVVJyPNs2TuATyyoDoAQ&amp;ved=0CBcQ9QEwAQ&amp;sig2=y5fOc60MTdonewi6ejiIbg&amp;usg=AFQjCNG5GfyqjjnEpC-Db6ZfmWF95ODAlA" TargetMode="External"/><Relationship Id="rId14" Type="http://schemas.openxmlformats.org/officeDocument/2006/relationships/image" Target="../media/image70.jpeg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15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474" name="Picture 3" descr="atoon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4972050"/>
            <a:ext cx="865188" cy="188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ชื่อเรื่อง 1"/>
          <p:cNvSpPr txBox="1">
            <a:spLocks/>
          </p:cNvSpPr>
          <p:nvPr/>
        </p:nvSpPr>
        <p:spPr bwMode="auto">
          <a:xfrm>
            <a:off x="1215955" y="1988840"/>
            <a:ext cx="6768752" cy="1080120"/>
          </a:xfrm>
          <a:prstGeom prst="rect">
            <a:avLst/>
          </a:prstGeom>
          <a:noFill/>
          <a:ln w="38100">
            <a:solidFill>
              <a:schemeClr val="tx1"/>
            </a:solidFill>
            <a:prstDash val="lgDash"/>
            <a:miter lim="800000"/>
            <a:headEnd/>
            <a:tailEnd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txBody>
          <a:bodyPr anchor="ctr"/>
          <a:lstStyle/>
          <a:p>
            <a:pPr algn="ctr" eaLnBrk="1" hangingPunct="1">
              <a:defRPr/>
            </a:pPr>
            <a:r>
              <a:rPr lang="th-TH" sz="5400" kern="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itchFamily="18" charset="-78"/>
                <a:cs typeface="Angsana New"/>
              </a:rPr>
              <a:t>สำนักทะเบียนและอำนาจหน้าที่</a:t>
            </a:r>
            <a:endParaRPr lang="th-TH" sz="5400" kern="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dalus" pitchFamily="18" charset="-78"/>
              <a:cs typeface="Angsana New"/>
            </a:endParaRPr>
          </a:p>
        </p:txBody>
      </p:sp>
      <p:sp>
        <p:nvSpPr>
          <p:cNvPr id="10" name="ชื่อเรื่อง 1"/>
          <p:cNvSpPr txBox="1">
            <a:spLocks/>
          </p:cNvSpPr>
          <p:nvPr/>
        </p:nvSpPr>
        <p:spPr bwMode="auto">
          <a:xfrm>
            <a:off x="1043608" y="260648"/>
            <a:ext cx="4535983" cy="79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>
              <a:defRPr/>
            </a:pPr>
            <a:r>
              <a:rPr lang="th-TH" sz="7200" kern="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itchFamily="18" charset="-78"/>
                <a:cs typeface="Angsana New"/>
              </a:rPr>
              <a:t>สำนักทะเบียน</a:t>
            </a:r>
          </a:p>
        </p:txBody>
      </p:sp>
      <p:sp>
        <p:nvSpPr>
          <p:cNvPr id="11" name="ชื่อเรื่อง 1"/>
          <p:cNvSpPr txBox="1">
            <a:spLocks/>
          </p:cNvSpPr>
          <p:nvPr/>
        </p:nvSpPr>
        <p:spPr bwMode="auto">
          <a:xfrm>
            <a:off x="1215955" y="3645024"/>
            <a:ext cx="6768752" cy="1080120"/>
          </a:xfrm>
          <a:prstGeom prst="rect">
            <a:avLst/>
          </a:prstGeom>
          <a:noFill/>
          <a:ln w="38100">
            <a:solidFill>
              <a:schemeClr val="tx1"/>
            </a:solidFill>
            <a:prstDash val="lgDash"/>
            <a:miter lim="800000"/>
            <a:headEnd/>
            <a:tailEnd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txBody>
          <a:bodyPr anchor="ctr"/>
          <a:lstStyle/>
          <a:p>
            <a:pPr algn="ctr" eaLnBrk="1" hangingPunct="1">
              <a:defRPr/>
            </a:pPr>
            <a:r>
              <a:rPr lang="th-TH" sz="5400" kern="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itchFamily="18" charset="-78"/>
                <a:cs typeface="Angsana New"/>
              </a:rPr>
              <a:t>การหารือปัญหางานทะเบียนราษฎร</a:t>
            </a:r>
            <a:endParaRPr lang="th-TH" sz="5400" kern="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dalus" pitchFamily="18" charset="-78"/>
              <a:cs typeface="Angsana New"/>
            </a:endParaRPr>
          </a:p>
        </p:txBody>
      </p:sp>
    </p:spTree>
    <p:extLst>
      <p:ext uri="{BB962C8B-B14F-4D97-AF65-F5344CB8AC3E}">
        <p14:creationId xmlns:p14="http://schemas.microsoft.com/office/powerpoint/2010/main" val="2929065713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21000">
              <a:srgbClr val="A6D6DA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แผนผังลําดับงาน: กระบวนการสำรอง 4"/>
          <p:cNvSpPr/>
          <p:nvPr/>
        </p:nvSpPr>
        <p:spPr>
          <a:xfrm>
            <a:off x="1187624" y="188640"/>
            <a:ext cx="7089775" cy="1008856"/>
          </a:xfrm>
          <a:prstGeom prst="flowChartAlternateProcess">
            <a:avLst/>
          </a:prstGeom>
          <a:solidFill>
            <a:schemeClr val="bg1">
              <a:lumMod val="85000"/>
            </a:schemeClr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sz="6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โครงสร้างสำนักทะเบียน</a:t>
            </a:r>
            <a:endParaRPr lang="th-TH" sz="60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สี่เหลี่ยมผืนผ้ามุมมน 1"/>
          <p:cNvSpPr/>
          <p:nvPr/>
        </p:nvSpPr>
        <p:spPr>
          <a:xfrm>
            <a:off x="1907704" y="1412776"/>
            <a:ext cx="5328592" cy="1224136"/>
          </a:xfrm>
          <a:prstGeom prst="roundRect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5400" dirty="0" smtClean="0">
                <a:solidFill>
                  <a:srgbClr val="000000"/>
                </a:solidFill>
                <a:latin typeface="Angsana New" panose="02020603050405020304" pitchFamily="18" charset="-34"/>
              </a:rPr>
              <a:t>ผู้อำนวยการทะเบียนกลาง</a:t>
            </a:r>
          </a:p>
          <a:p>
            <a:pPr algn="ctr"/>
            <a:r>
              <a:rPr lang="th-TH" dirty="0" smtClean="0">
                <a:solidFill>
                  <a:srgbClr val="2D2D8A"/>
                </a:solidFill>
                <a:latin typeface="Angsana New" panose="02020603050405020304" pitchFamily="18" charset="-34"/>
              </a:rPr>
              <a:t>(อธิบดีกรมการปกครอง)</a:t>
            </a:r>
            <a:endParaRPr lang="th-TH" dirty="0">
              <a:solidFill>
                <a:srgbClr val="2D2D8A"/>
              </a:solidFill>
              <a:latin typeface="Angsana New" panose="02020603050405020304" pitchFamily="18" charset="-34"/>
            </a:endParaRPr>
          </a:p>
        </p:txBody>
      </p:sp>
      <p:sp>
        <p:nvSpPr>
          <p:cNvPr id="10" name="สี่เหลี่ยมผืนผ้ามุมมน 9"/>
          <p:cNvSpPr/>
          <p:nvPr/>
        </p:nvSpPr>
        <p:spPr>
          <a:xfrm>
            <a:off x="179512" y="2780928"/>
            <a:ext cx="8784976" cy="1224136"/>
          </a:xfrm>
          <a:prstGeom prst="roundRect">
            <a:avLst/>
          </a:prstGeom>
          <a:solidFill>
            <a:srgbClr val="66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4800" dirty="0" smtClean="0">
                <a:solidFill>
                  <a:srgbClr val="000000"/>
                </a:solidFill>
                <a:latin typeface="Angsana New" panose="02020603050405020304" pitchFamily="18" charset="-34"/>
              </a:rPr>
              <a:t>นายทะเบียนจังหวัด/นายทะเบียนกรุงเทพมหานคร</a:t>
            </a:r>
          </a:p>
          <a:p>
            <a:pPr algn="ctr"/>
            <a:r>
              <a:rPr lang="th-TH" dirty="0" smtClean="0">
                <a:solidFill>
                  <a:srgbClr val="2D2D8A"/>
                </a:solidFill>
                <a:latin typeface="Angsana New" panose="02020603050405020304" pitchFamily="18" charset="-34"/>
              </a:rPr>
              <a:t>(ผู้ว่าราชการจังหวัด / ปลัดกรุงเทพมหานคร)</a:t>
            </a:r>
            <a:endParaRPr lang="th-TH" dirty="0">
              <a:solidFill>
                <a:srgbClr val="2D2D8A"/>
              </a:solidFill>
              <a:latin typeface="Angsana New" panose="02020603050405020304" pitchFamily="18" charset="-34"/>
            </a:endParaRPr>
          </a:p>
        </p:txBody>
      </p:sp>
      <p:sp>
        <p:nvSpPr>
          <p:cNvPr id="16" name="สี่เหลี่ยมผืนผ้ามุมมน 15"/>
          <p:cNvSpPr/>
          <p:nvPr/>
        </p:nvSpPr>
        <p:spPr>
          <a:xfrm>
            <a:off x="791580" y="4221088"/>
            <a:ext cx="7560840" cy="1152128"/>
          </a:xfrm>
          <a:prstGeom prst="roundRect">
            <a:avLst/>
          </a:prstGeom>
          <a:solidFill>
            <a:srgbClr val="CC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4800" dirty="0" smtClean="0">
                <a:solidFill>
                  <a:srgbClr val="000000"/>
                </a:solidFill>
                <a:latin typeface="Angsana New" panose="02020603050405020304" pitchFamily="18" charset="-34"/>
              </a:rPr>
              <a:t>นายทะเบียนอำเภอ/นายทะเบียนท้องถิ่นเขต</a:t>
            </a:r>
          </a:p>
          <a:p>
            <a:pPr algn="ctr"/>
            <a:r>
              <a:rPr lang="th-TH" dirty="0" smtClean="0">
                <a:solidFill>
                  <a:srgbClr val="2D2D8A"/>
                </a:solidFill>
                <a:latin typeface="Angsana New" panose="02020603050405020304" pitchFamily="18" charset="-34"/>
              </a:rPr>
              <a:t>(นายอำเภอ/ผู้อำนวยการเขต)</a:t>
            </a:r>
            <a:endParaRPr lang="th-TH" dirty="0">
              <a:solidFill>
                <a:srgbClr val="2D2D8A"/>
              </a:solidFill>
              <a:latin typeface="Angsana New" panose="02020603050405020304" pitchFamily="18" charset="-34"/>
            </a:endParaRPr>
          </a:p>
        </p:txBody>
      </p:sp>
      <p:sp>
        <p:nvSpPr>
          <p:cNvPr id="17" name="สี่เหลี่ยมผืนผ้ามุมมน 16"/>
          <p:cNvSpPr/>
          <p:nvPr/>
        </p:nvSpPr>
        <p:spPr>
          <a:xfrm>
            <a:off x="795474" y="5589240"/>
            <a:ext cx="7560840" cy="1268760"/>
          </a:xfrm>
          <a:prstGeom prst="roundRect">
            <a:avLst/>
          </a:prstGeom>
          <a:solidFill>
            <a:srgbClr val="99FF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4800" dirty="0" smtClean="0">
                <a:solidFill>
                  <a:srgbClr val="000000"/>
                </a:solidFill>
                <a:latin typeface="Angsana New" panose="02020603050405020304" pitchFamily="18" charset="-34"/>
              </a:rPr>
              <a:t>นายทะเบียนท้องถิ่นเทศบาล</a:t>
            </a:r>
          </a:p>
          <a:p>
            <a:pPr algn="ctr"/>
            <a:r>
              <a:rPr lang="th-TH" dirty="0" smtClean="0">
                <a:solidFill>
                  <a:srgbClr val="2D2D8A"/>
                </a:solidFill>
                <a:latin typeface="Angsana New" panose="02020603050405020304" pitchFamily="18" charset="-34"/>
              </a:rPr>
              <a:t>(ปลัดเทศบาล)</a:t>
            </a:r>
            <a:endParaRPr lang="th-TH" dirty="0">
              <a:solidFill>
                <a:srgbClr val="2D2D8A"/>
              </a:solidFill>
              <a:latin typeface="Angsana New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405313139"/>
      </p:ext>
    </p:extLst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0" grpId="0" animBg="1"/>
      <p:bldP spid="16" grpId="0" animBg="1"/>
      <p:bldP spid="1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ชื่อเรื่อง 1"/>
          <p:cNvSpPr txBox="1">
            <a:spLocks/>
          </p:cNvSpPr>
          <p:nvPr/>
        </p:nvSpPr>
        <p:spPr bwMode="auto">
          <a:xfrm>
            <a:off x="107505" y="981076"/>
            <a:ext cx="8931720" cy="3139552"/>
          </a:xfrm>
          <a:prstGeom prst="rect">
            <a:avLst/>
          </a:prstGeom>
          <a:solidFill>
            <a:srgbClr val="FFCCCC"/>
          </a:solidFill>
          <a:ln w="38100">
            <a:solidFill>
              <a:schemeClr val="tx1"/>
            </a:solidFill>
            <a:prstDash val="lgDash"/>
            <a:miter lim="800000"/>
            <a:headEnd/>
            <a:tailEnd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txBody>
          <a:bodyPr/>
          <a:lstStyle/>
          <a:p>
            <a:pPr algn="ctr" eaLnBrk="1" hangingPunct="1">
              <a:defRPr/>
            </a:pPr>
            <a:endParaRPr lang="th-TH" sz="4800" kern="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dalus" pitchFamily="18" charset="-78"/>
              <a:cs typeface="Angsana New"/>
            </a:endParaRPr>
          </a:p>
          <a:p>
            <a:pPr algn="ctr" eaLnBrk="1" hangingPunct="1">
              <a:defRPr/>
            </a:pPr>
            <a:endParaRPr lang="th-TH" sz="4800" kern="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dalus" pitchFamily="18" charset="-78"/>
              <a:cs typeface="Angsana New"/>
            </a:endParaRPr>
          </a:p>
          <a:p>
            <a:pPr algn="ctr" eaLnBrk="1" hangingPunct="1">
              <a:defRPr/>
            </a:pPr>
            <a:endParaRPr lang="th-TH" sz="4800" kern="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dalus" pitchFamily="18" charset="-78"/>
              <a:cs typeface="Angsana New"/>
            </a:endParaRPr>
          </a:p>
          <a:p>
            <a:pPr algn="ctr" eaLnBrk="1" hangingPunct="1">
              <a:defRPr/>
            </a:pPr>
            <a:r>
              <a:rPr lang="th-TH" sz="4800" kern="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itchFamily="18" charset="-78"/>
                <a:cs typeface="Angsana New"/>
              </a:rPr>
              <a:t>นาย</a:t>
            </a:r>
            <a:r>
              <a:rPr lang="th-TH" sz="4800" kern="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itchFamily="18" charset="-78"/>
                <a:cs typeface="Angsana New"/>
              </a:rPr>
              <a:t>ทะเบียนประจำสำนักทะเบียน </a:t>
            </a:r>
            <a:r>
              <a:rPr lang="th-TH" sz="5400" kern="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itchFamily="18" charset="-78"/>
                <a:cs typeface="Angsana New"/>
              </a:rPr>
              <a:t>(</a:t>
            </a:r>
            <a:r>
              <a:rPr lang="th-TH" kern="0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itchFamily="18" charset="-78"/>
                <a:cs typeface="Angsana New"/>
              </a:rPr>
              <a:t>นทบ</a:t>
            </a:r>
            <a:r>
              <a:rPr lang="th-TH" kern="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itchFamily="18" charset="-78"/>
                <a:cs typeface="Angsana New"/>
              </a:rPr>
              <a:t>. + </a:t>
            </a:r>
            <a:r>
              <a:rPr lang="th-TH" kern="0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itchFamily="18" charset="-78"/>
                <a:cs typeface="Angsana New"/>
              </a:rPr>
              <a:t>ผช</a:t>
            </a:r>
            <a:r>
              <a:rPr lang="th-TH" kern="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itchFamily="18" charset="-78"/>
                <a:cs typeface="Angsana New"/>
              </a:rPr>
              <a:t>.</a:t>
            </a:r>
            <a:r>
              <a:rPr lang="th-TH" kern="0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itchFamily="18" charset="-78"/>
                <a:cs typeface="Angsana New"/>
              </a:rPr>
              <a:t>นทบ</a:t>
            </a:r>
            <a:r>
              <a:rPr lang="th-TH" kern="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itchFamily="18" charset="-78"/>
                <a:cs typeface="Angsana New"/>
              </a:rPr>
              <a:t>.</a:t>
            </a:r>
            <a:r>
              <a:rPr lang="th-TH" sz="5400" kern="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itchFamily="18" charset="-78"/>
                <a:cs typeface="Angsana New"/>
              </a:rPr>
              <a:t>)</a:t>
            </a:r>
          </a:p>
        </p:txBody>
      </p:sp>
      <p:sp>
        <p:nvSpPr>
          <p:cNvPr id="6" name="ชื่อเรื่อง 1"/>
          <p:cNvSpPr txBox="1">
            <a:spLocks/>
          </p:cNvSpPr>
          <p:nvPr/>
        </p:nvSpPr>
        <p:spPr bwMode="auto">
          <a:xfrm>
            <a:off x="251520" y="1155205"/>
            <a:ext cx="8640960" cy="905643"/>
          </a:xfrm>
          <a:prstGeom prst="rect">
            <a:avLst/>
          </a:prstGeom>
          <a:solidFill>
            <a:srgbClr val="FFFF99"/>
          </a:solidFill>
          <a:ln w="38100">
            <a:solidFill>
              <a:schemeClr val="tx1"/>
            </a:solidFill>
            <a:prstDash val="lgDash"/>
            <a:miter lim="800000"/>
            <a:headEnd/>
            <a:tailEnd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txBody>
          <a:bodyPr/>
          <a:lstStyle/>
          <a:p>
            <a:pPr algn="ctr" eaLnBrk="1" hangingPunct="1">
              <a:defRPr/>
            </a:pPr>
            <a:r>
              <a:rPr lang="th-TH" sz="5400" kern="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itchFamily="18" charset="-78"/>
                <a:cs typeface="Angsana New"/>
              </a:rPr>
              <a:t>นายทะเบียน..</a:t>
            </a:r>
            <a:r>
              <a:rPr lang="th-TH" kern="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itchFamily="18" charset="-78"/>
                <a:cs typeface="Angsana New"/>
              </a:rPr>
              <a:t>(จังหวัด,กรุงเทพฯ,อำเภอ,ท้องถิ่น)..</a:t>
            </a:r>
          </a:p>
        </p:txBody>
      </p:sp>
      <p:sp>
        <p:nvSpPr>
          <p:cNvPr id="7" name="ชื่อเรื่อง 1"/>
          <p:cNvSpPr txBox="1">
            <a:spLocks/>
          </p:cNvSpPr>
          <p:nvPr/>
        </p:nvSpPr>
        <p:spPr bwMode="auto">
          <a:xfrm>
            <a:off x="251519" y="2220051"/>
            <a:ext cx="8640959" cy="848909"/>
          </a:xfrm>
          <a:prstGeom prst="rect">
            <a:avLst/>
          </a:prstGeom>
          <a:solidFill>
            <a:srgbClr val="99FF99"/>
          </a:solidFill>
          <a:ln w="38100">
            <a:solidFill>
              <a:schemeClr val="tx1"/>
            </a:solidFill>
            <a:prstDash val="lgDash"/>
            <a:miter lim="800000"/>
            <a:headEnd/>
            <a:tailEnd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txBody>
          <a:bodyPr/>
          <a:lstStyle/>
          <a:p>
            <a:pPr algn="ctr" eaLnBrk="1" hangingPunct="1">
              <a:defRPr/>
            </a:pPr>
            <a:r>
              <a:rPr lang="th-TH" sz="5400" kern="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itchFamily="18" charset="-78"/>
                <a:cs typeface="Angsana New"/>
              </a:rPr>
              <a:t>ผู้ช่วยนายทะเบียน (</a:t>
            </a:r>
            <a:r>
              <a:rPr lang="th-TH" kern="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itchFamily="18" charset="-78"/>
                <a:cs typeface="Angsana New"/>
              </a:rPr>
              <a:t>นายทะเบียนแต่งตั้ง</a:t>
            </a:r>
            <a:r>
              <a:rPr lang="th-TH" sz="5400" kern="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itchFamily="18" charset="-78"/>
                <a:cs typeface="Angsana New"/>
              </a:rPr>
              <a:t>)</a:t>
            </a:r>
          </a:p>
        </p:txBody>
      </p:sp>
      <p:sp>
        <p:nvSpPr>
          <p:cNvPr id="9" name="ชื่อเรื่อง 1"/>
          <p:cNvSpPr txBox="1">
            <a:spLocks/>
          </p:cNvSpPr>
          <p:nvPr/>
        </p:nvSpPr>
        <p:spPr bwMode="auto">
          <a:xfrm>
            <a:off x="1619672" y="4293096"/>
            <a:ext cx="5976664" cy="864096"/>
          </a:xfrm>
          <a:prstGeom prst="rect">
            <a:avLst/>
          </a:prstGeom>
          <a:solidFill>
            <a:srgbClr val="00FFFF"/>
          </a:solidFill>
          <a:ln w="38100">
            <a:solidFill>
              <a:schemeClr val="tx1"/>
            </a:solidFill>
            <a:prstDash val="lgDash"/>
            <a:miter lim="800000"/>
            <a:headEnd/>
            <a:tailEnd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txBody>
          <a:bodyPr anchor="ctr"/>
          <a:lstStyle/>
          <a:p>
            <a:pPr algn="ctr" eaLnBrk="1" hangingPunct="1">
              <a:defRPr/>
            </a:pPr>
            <a:r>
              <a:rPr lang="th-TH" sz="5400" kern="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itchFamily="18" charset="-78"/>
                <a:cs typeface="Angsana New"/>
              </a:rPr>
              <a:t>นายทะเบียนผู้รับแจ้ง </a:t>
            </a:r>
          </a:p>
        </p:txBody>
      </p:sp>
      <p:sp>
        <p:nvSpPr>
          <p:cNvPr id="10" name="ชื่อเรื่อง 1"/>
          <p:cNvSpPr txBox="1">
            <a:spLocks/>
          </p:cNvSpPr>
          <p:nvPr/>
        </p:nvSpPr>
        <p:spPr bwMode="auto">
          <a:xfrm>
            <a:off x="900113" y="190500"/>
            <a:ext cx="4535487" cy="790575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>
              <a:defRPr/>
            </a:pPr>
            <a:r>
              <a:rPr lang="th-TH" sz="4800" kern="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itchFamily="18" charset="-78"/>
                <a:cs typeface="Angsana New"/>
              </a:rPr>
              <a:t>นายทะเบียน</a:t>
            </a:r>
          </a:p>
        </p:txBody>
      </p:sp>
      <p:sp>
        <p:nvSpPr>
          <p:cNvPr id="11" name="ชื่อเรื่อง 1"/>
          <p:cNvSpPr txBox="1">
            <a:spLocks/>
          </p:cNvSpPr>
          <p:nvPr/>
        </p:nvSpPr>
        <p:spPr bwMode="auto">
          <a:xfrm>
            <a:off x="2843808" y="5301208"/>
            <a:ext cx="3384376" cy="864096"/>
          </a:xfrm>
          <a:prstGeom prst="rect">
            <a:avLst/>
          </a:prstGeom>
          <a:solidFill>
            <a:srgbClr val="FFC000"/>
          </a:solidFill>
          <a:ln w="38100">
            <a:solidFill>
              <a:schemeClr val="tx1"/>
            </a:solidFill>
            <a:prstDash val="lgDash"/>
            <a:miter lim="800000"/>
            <a:headEnd/>
            <a:tailEnd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txBody>
          <a:bodyPr anchor="ctr"/>
          <a:lstStyle/>
          <a:p>
            <a:pPr algn="ctr" eaLnBrk="1" hangingPunct="1">
              <a:defRPr/>
            </a:pPr>
            <a:r>
              <a:rPr lang="th-TH" sz="5400" kern="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itchFamily="18" charset="-78"/>
                <a:cs typeface="Angsana New"/>
              </a:rPr>
              <a:t>นายทะเบียน  </a:t>
            </a:r>
          </a:p>
        </p:txBody>
      </p:sp>
      <p:sp>
        <p:nvSpPr>
          <p:cNvPr id="12" name="ปุ่มปฏิบัติการ: หน้าแรก 11">
            <a:hlinkClick r:id="rId2" action="ppaction://hlinksldjump" highlightClick="1"/>
          </p:cNvPr>
          <p:cNvSpPr/>
          <p:nvPr/>
        </p:nvSpPr>
        <p:spPr>
          <a:xfrm>
            <a:off x="8675688" y="6280150"/>
            <a:ext cx="363537" cy="36036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th-TH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0732948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21000">
              <a:srgbClr val="A6D6DA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ลูกศรลง 8"/>
          <p:cNvSpPr/>
          <p:nvPr/>
        </p:nvSpPr>
        <p:spPr>
          <a:xfrm>
            <a:off x="4932041" y="1340768"/>
            <a:ext cx="504055" cy="2664296"/>
          </a:xfrm>
          <a:prstGeom prst="down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srgbClr val="FFFFFF"/>
              </a:solidFill>
            </a:endParaRPr>
          </a:p>
        </p:txBody>
      </p:sp>
      <p:sp>
        <p:nvSpPr>
          <p:cNvPr id="5" name="แผนผังลําดับงาน: กระบวนการสำรอง 4"/>
          <p:cNvSpPr/>
          <p:nvPr/>
        </p:nvSpPr>
        <p:spPr>
          <a:xfrm>
            <a:off x="1043609" y="331912"/>
            <a:ext cx="7089775" cy="1008856"/>
          </a:xfrm>
          <a:prstGeom prst="flowChartAlternateProcess">
            <a:avLst/>
          </a:prstGeom>
          <a:solidFill>
            <a:schemeClr val="bg1">
              <a:lumMod val="85000"/>
            </a:schemeClr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sz="6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นาย</a:t>
            </a:r>
            <a:r>
              <a:rPr lang="th-TH" sz="6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ทะเบียนอำเภอ</a:t>
            </a:r>
            <a:endParaRPr lang="th-TH" sz="60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แผนผังลําดับงาน: กระบวนการสำรอง 6"/>
          <p:cNvSpPr/>
          <p:nvPr/>
        </p:nvSpPr>
        <p:spPr>
          <a:xfrm>
            <a:off x="1043608" y="2204120"/>
            <a:ext cx="7089775" cy="1008856"/>
          </a:xfrm>
          <a:prstGeom prst="flowChartAlternateProcess">
            <a:avLst/>
          </a:prstGeom>
          <a:solidFill>
            <a:schemeClr val="accent6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sz="6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นายอำเภอ </a:t>
            </a:r>
            <a:r>
              <a:rPr lang="th-TH" sz="6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th-TH" sz="6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โดยตำแหน่ง)</a:t>
            </a:r>
            <a:endParaRPr lang="th-TH" sz="60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ลูกศรลง 2"/>
          <p:cNvSpPr/>
          <p:nvPr/>
        </p:nvSpPr>
        <p:spPr>
          <a:xfrm>
            <a:off x="3995937" y="1340768"/>
            <a:ext cx="936104" cy="863352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srgbClr val="FFFFFF"/>
              </a:solidFill>
            </a:endParaRPr>
          </a:p>
        </p:txBody>
      </p:sp>
      <p:sp>
        <p:nvSpPr>
          <p:cNvPr id="4" name="สี่เหลี่ยมผืนผ้า 3"/>
          <p:cNvSpPr/>
          <p:nvPr/>
        </p:nvSpPr>
        <p:spPr>
          <a:xfrm>
            <a:off x="323528" y="4005064"/>
            <a:ext cx="8568952" cy="2448272"/>
          </a:xfrm>
          <a:prstGeom prst="rect">
            <a:avLst/>
          </a:prstGeom>
          <a:solidFill>
            <a:srgbClr val="FFFF99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6000" u="sng" dirty="0" smtClean="0">
                <a:solidFill>
                  <a:srgbClr val="000000">
                    <a:lumMod val="95000"/>
                    <a:lumOff val="5000"/>
                  </a:srgbClr>
                </a:solidFill>
                <a:latin typeface="Angsana New" panose="02020603050405020304" pitchFamily="18" charset="-34"/>
              </a:rPr>
              <a:t>อำนาจหน้าที่ตาม</a:t>
            </a:r>
            <a:r>
              <a:rPr lang="th-TH" sz="6000" dirty="0" smtClean="0">
                <a:solidFill>
                  <a:srgbClr val="000000">
                    <a:lumMod val="95000"/>
                    <a:lumOff val="5000"/>
                  </a:srgbClr>
                </a:solidFill>
                <a:latin typeface="Angsana New" panose="02020603050405020304" pitchFamily="18" charset="-34"/>
              </a:rPr>
              <a:t> </a:t>
            </a:r>
          </a:p>
          <a:p>
            <a:pPr algn="ctr"/>
            <a:r>
              <a:rPr lang="th-TH" sz="4800" dirty="0" smtClean="0">
                <a:solidFill>
                  <a:srgbClr val="000000">
                    <a:lumMod val="95000"/>
                    <a:lumOff val="5000"/>
                  </a:srgbClr>
                </a:solidFill>
                <a:latin typeface="Angsana New" panose="02020603050405020304" pitchFamily="18" charset="-34"/>
              </a:rPr>
              <a:t>กฎหมาย </a:t>
            </a:r>
            <a:r>
              <a:rPr lang="th-TH" u="sng" dirty="0" smtClean="0">
                <a:solidFill>
                  <a:srgbClr val="FF0000"/>
                </a:solidFill>
                <a:latin typeface="Angsana New" panose="02020603050405020304" pitchFamily="18" charset="-34"/>
              </a:rPr>
              <a:t>(ม.๘/๒,ม.๒๖,ม.๓๖,ม.๓๘,ม.๓๙,ม.๕๑) </a:t>
            </a:r>
          </a:p>
          <a:p>
            <a:pPr algn="ctr"/>
            <a:r>
              <a:rPr lang="th-TH" sz="4800" dirty="0" smtClean="0">
                <a:solidFill>
                  <a:srgbClr val="000000">
                    <a:lumMod val="95000"/>
                    <a:lumOff val="5000"/>
                  </a:srgbClr>
                </a:solidFill>
                <a:latin typeface="Angsana New" panose="02020603050405020304" pitchFamily="18" charset="-34"/>
              </a:rPr>
              <a:t>ระเบียบ </a:t>
            </a:r>
            <a:r>
              <a:rPr lang="th-TH" u="sng" dirty="0" smtClean="0">
                <a:solidFill>
                  <a:srgbClr val="FF0000"/>
                </a:solidFill>
                <a:latin typeface="Angsana New" panose="02020603050405020304" pitchFamily="18" charset="-34"/>
              </a:rPr>
              <a:t>(เกิด ตาย บ้าน ย้าย จำหน่าย แก้ไข เพิ่มชื่อ ปรับ)</a:t>
            </a:r>
            <a:endParaRPr lang="th-TH" u="sng" dirty="0">
              <a:solidFill>
                <a:srgbClr val="FF0000"/>
              </a:solidFill>
              <a:latin typeface="Angsana New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436593054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21000">
              <a:srgbClr val="A6D6DA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ลูกศรลง 8"/>
          <p:cNvSpPr/>
          <p:nvPr/>
        </p:nvSpPr>
        <p:spPr>
          <a:xfrm>
            <a:off x="4932041" y="1196752"/>
            <a:ext cx="504055" cy="2016224"/>
          </a:xfrm>
          <a:prstGeom prst="down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srgbClr val="FFFFFF"/>
              </a:solidFill>
            </a:endParaRPr>
          </a:p>
        </p:txBody>
      </p:sp>
      <p:sp>
        <p:nvSpPr>
          <p:cNvPr id="5" name="แผนผังลําดับงาน: กระบวนการสำรอง 4"/>
          <p:cNvSpPr/>
          <p:nvPr/>
        </p:nvSpPr>
        <p:spPr>
          <a:xfrm>
            <a:off x="1043609" y="188640"/>
            <a:ext cx="7089775" cy="1008856"/>
          </a:xfrm>
          <a:prstGeom prst="flowChartAlternateProcess">
            <a:avLst/>
          </a:prstGeom>
          <a:solidFill>
            <a:schemeClr val="bg1">
              <a:lumMod val="85000"/>
            </a:schemeClr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sz="6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ผู้ช่วยนาย</a:t>
            </a:r>
            <a:r>
              <a:rPr lang="th-TH" sz="6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ทะเบียนอำเภอ</a:t>
            </a:r>
            <a:endParaRPr lang="th-TH" sz="60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แผนผังลําดับงาน: กระบวนการสำรอง 6"/>
          <p:cNvSpPr/>
          <p:nvPr/>
        </p:nvSpPr>
        <p:spPr>
          <a:xfrm>
            <a:off x="683569" y="1844824"/>
            <a:ext cx="7560840" cy="1008856"/>
          </a:xfrm>
          <a:prstGeom prst="flowChartAlternateProcess">
            <a:avLst/>
          </a:prstGeom>
          <a:solidFill>
            <a:schemeClr val="accent6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sz="6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แต่งตั้งโดยนาย</a:t>
            </a:r>
            <a:r>
              <a:rPr lang="th-TH" sz="6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ทะเบียนอำเภอ</a:t>
            </a:r>
            <a:endParaRPr lang="th-TH" sz="60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ลูกศรลง 2"/>
          <p:cNvSpPr/>
          <p:nvPr/>
        </p:nvSpPr>
        <p:spPr>
          <a:xfrm>
            <a:off x="3995937" y="1197496"/>
            <a:ext cx="936104" cy="647328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srgbClr val="FFFFFF"/>
              </a:solidFill>
            </a:endParaRPr>
          </a:p>
        </p:txBody>
      </p:sp>
      <p:sp>
        <p:nvSpPr>
          <p:cNvPr id="4" name="สี่เหลี่ยมผืนผ้า 3"/>
          <p:cNvSpPr/>
          <p:nvPr/>
        </p:nvSpPr>
        <p:spPr>
          <a:xfrm>
            <a:off x="323528" y="3212976"/>
            <a:ext cx="8568952" cy="3528392"/>
          </a:xfrm>
          <a:prstGeom prst="rect">
            <a:avLst/>
          </a:prstGeom>
          <a:solidFill>
            <a:srgbClr val="FFFF99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6000" u="sng" dirty="0" smtClean="0">
                <a:solidFill>
                  <a:srgbClr val="000000">
                    <a:lumMod val="95000"/>
                    <a:lumOff val="5000"/>
                  </a:srgbClr>
                </a:solidFill>
                <a:latin typeface="Angsana New" panose="02020603050405020304" pitchFamily="18" charset="-34"/>
              </a:rPr>
              <a:t>อำนาจหน้าที่</a:t>
            </a:r>
            <a:endParaRPr lang="th-TH" sz="6000" dirty="0" smtClean="0">
              <a:solidFill>
                <a:srgbClr val="000000">
                  <a:lumMod val="95000"/>
                  <a:lumOff val="5000"/>
                </a:srgbClr>
              </a:solidFill>
              <a:latin typeface="Angsana New" panose="02020603050405020304" pitchFamily="18" charset="-34"/>
            </a:endParaRPr>
          </a:p>
          <a:p>
            <a:pPr algn="ctr"/>
            <a:r>
              <a:rPr lang="th-TH" sz="4800" dirty="0" smtClean="0">
                <a:solidFill>
                  <a:srgbClr val="000099"/>
                </a:solidFill>
                <a:latin typeface="Angsana New" panose="02020603050405020304" pitchFamily="18" charset="-34"/>
              </a:rPr>
              <a:t>นาย</a:t>
            </a:r>
            <a:r>
              <a:rPr lang="th-TH" sz="4800" dirty="0" smtClean="0">
                <a:solidFill>
                  <a:srgbClr val="000099"/>
                </a:solidFill>
                <a:latin typeface="Angsana New" panose="02020603050405020304" pitchFamily="18" charset="-34"/>
              </a:rPr>
              <a:t>ทะเบียนอำเภอมอบหมาย </a:t>
            </a:r>
            <a:r>
              <a:rPr lang="th-TH" sz="4800" dirty="0" smtClean="0">
                <a:solidFill>
                  <a:srgbClr val="000099"/>
                </a:solidFill>
                <a:latin typeface="Angsana New" panose="02020603050405020304" pitchFamily="18" charset="-34"/>
              </a:rPr>
              <a:t>(มีคำสั่ง)</a:t>
            </a:r>
            <a:endParaRPr lang="th-TH" u="sng" dirty="0" smtClean="0">
              <a:solidFill>
                <a:srgbClr val="000099"/>
              </a:solidFill>
              <a:latin typeface="Angsana New" panose="02020603050405020304" pitchFamily="18" charset="-34"/>
            </a:endParaRPr>
          </a:p>
          <a:p>
            <a:pPr algn="ctr"/>
            <a:r>
              <a:rPr lang="th-TH" sz="4800" dirty="0" smtClean="0">
                <a:solidFill>
                  <a:srgbClr val="000000">
                    <a:lumMod val="95000"/>
                    <a:lumOff val="5000"/>
                  </a:srgbClr>
                </a:solidFill>
                <a:latin typeface="Angsana New" panose="02020603050405020304" pitchFamily="18" charset="-34"/>
              </a:rPr>
              <a:t>หน้าที่ของนายทะเบียน </a:t>
            </a:r>
          </a:p>
          <a:p>
            <a:pPr algn="ctr"/>
            <a:r>
              <a:rPr lang="th-TH" sz="4800" dirty="0" smtClean="0">
                <a:solidFill>
                  <a:srgbClr val="333399">
                    <a:lumMod val="50000"/>
                  </a:srgbClr>
                </a:solidFill>
                <a:latin typeface="Angsana New" panose="02020603050405020304" pitchFamily="18" charset="-34"/>
              </a:rPr>
              <a:t>หน้าที่ของนายทะเบียนผู้รับแจ้ง</a:t>
            </a:r>
          </a:p>
          <a:p>
            <a:pPr algn="ctr"/>
            <a:r>
              <a:rPr lang="th-TH" sz="4800" dirty="0" smtClean="0">
                <a:solidFill>
                  <a:srgbClr val="006600"/>
                </a:solidFill>
                <a:latin typeface="Angsana New" panose="02020603050405020304" pitchFamily="18" charset="-34"/>
              </a:rPr>
              <a:t>หน้าที่ของนายทะเบียนประจำสำนักทะเบียน</a:t>
            </a:r>
            <a:endParaRPr lang="th-TH" dirty="0">
              <a:solidFill>
                <a:srgbClr val="006600"/>
              </a:solidFill>
              <a:latin typeface="Angsana New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74443814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21000">
              <a:srgbClr val="A6D6DA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ลูกศรลง 8"/>
          <p:cNvSpPr/>
          <p:nvPr/>
        </p:nvSpPr>
        <p:spPr>
          <a:xfrm>
            <a:off x="4716016" y="1196752"/>
            <a:ext cx="504055" cy="3312368"/>
          </a:xfrm>
          <a:prstGeom prst="down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srgbClr val="FFFFFF"/>
              </a:solidFill>
            </a:endParaRPr>
          </a:p>
        </p:txBody>
      </p:sp>
      <p:sp>
        <p:nvSpPr>
          <p:cNvPr id="5" name="แผนผังลําดับงาน: กระบวนการสำรอง 4"/>
          <p:cNvSpPr/>
          <p:nvPr/>
        </p:nvSpPr>
        <p:spPr>
          <a:xfrm>
            <a:off x="1043609" y="188640"/>
            <a:ext cx="7089775" cy="1008856"/>
          </a:xfrm>
          <a:prstGeom prst="flowChartAlternateProcess">
            <a:avLst/>
          </a:prstGeom>
          <a:solidFill>
            <a:schemeClr val="bg1">
              <a:lumMod val="85000"/>
            </a:schemeClr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sz="6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นายทะเบียนผู้รับแจ้ง</a:t>
            </a:r>
            <a:endParaRPr lang="th-TH" sz="60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แผนผังลําดับงาน: กระบวนการสำรอง 6"/>
          <p:cNvSpPr/>
          <p:nvPr/>
        </p:nvSpPr>
        <p:spPr>
          <a:xfrm>
            <a:off x="683569" y="1844824"/>
            <a:ext cx="7560840" cy="1008856"/>
          </a:xfrm>
          <a:prstGeom prst="flowChartAlternateProcess">
            <a:avLst/>
          </a:prstGeom>
          <a:solidFill>
            <a:schemeClr val="accent6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sz="6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โดยตำแหน่ง + แต่งตั้ง</a:t>
            </a:r>
            <a:endParaRPr lang="th-TH" sz="60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ลูกศรลง 2"/>
          <p:cNvSpPr/>
          <p:nvPr/>
        </p:nvSpPr>
        <p:spPr>
          <a:xfrm>
            <a:off x="3995937" y="1197496"/>
            <a:ext cx="936104" cy="647328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srgbClr val="FFFFFF"/>
              </a:solidFill>
            </a:endParaRPr>
          </a:p>
        </p:txBody>
      </p:sp>
      <p:sp>
        <p:nvSpPr>
          <p:cNvPr id="4" name="สี่เหลี่ยมผืนผ้า 3"/>
          <p:cNvSpPr/>
          <p:nvPr/>
        </p:nvSpPr>
        <p:spPr>
          <a:xfrm>
            <a:off x="1403649" y="4509120"/>
            <a:ext cx="7056784" cy="2232248"/>
          </a:xfrm>
          <a:prstGeom prst="rect">
            <a:avLst/>
          </a:prstGeom>
          <a:solidFill>
            <a:srgbClr val="FFFF99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6000" u="sng" dirty="0" smtClean="0">
                <a:solidFill>
                  <a:srgbClr val="000000">
                    <a:lumMod val="95000"/>
                    <a:lumOff val="5000"/>
                  </a:srgbClr>
                </a:solidFill>
                <a:latin typeface="Angsana New" panose="02020603050405020304" pitchFamily="18" charset="-34"/>
              </a:rPr>
              <a:t>อำนาจหน้าที่</a:t>
            </a:r>
            <a:endParaRPr lang="th-TH" sz="6000" dirty="0" smtClean="0">
              <a:solidFill>
                <a:srgbClr val="000000">
                  <a:lumMod val="95000"/>
                  <a:lumOff val="5000"/>
                </a:srgbClr>
              </a:solidFill>
              <a:latin typeface="Angsana New" panose="02020603050405020304" pitchFamily="18" charset="-34"/>
            </a:endParaRPr>
          </a:p>
          <a:p>
            <a:pPr algn="ctr"/>
            <a:r>
              <a:rPr lang="th-TH" sz="4800" dirty="0" smtClean="0">
                <a:solidFill>
                  <a:srgbClr val="000099"/>
                </a:solidFill>
                <a:latin typeface="Angsana New" panose="02020603050405020304" pitchFamily="18" charset="-34"/>
              </a:rPr>
              <a:t>รับแจ้ง (เกิด  ตาย  ย้าย  บ้าน)</a:t>
            </a:r>
            <a:endParaRPr lang="th-TH" u="sng" dirty="0" smtClean="0">
              <a:solidFill>
                <a:srgbClr val="000099"/>
              </a:solidFill>
              <a:latin typeface="Angsana New" panose="02020603050405020304" pitchFamily="18" charset="-34"/>
            </a:endParaRPr>
          </a:p>
          <a:p>
            <a:pPr algn="ctr"/>
            <a:r>
              <a:rPr lang="th-TH" sz="4800" dirty="0" smtClean="0">
                <a:solidFill>
                  <a:srgbClr val="000000">
                    <a:lumMod val="95000"/>
                    <a:lumOff val="5000"/>
                  </a:srgbClr>
                </a:solidFill>
                <a:latin typeface="Angsana New" panose="02020603050405020304" pitchFamily="18" charset="-34"/>
              </a:rPr>
              <a:t>คัดและรับรองสำเนา (ตามประกาศ)</a:t>
            </a:r>
          </a:p>
        </p:txBody>
      </p:sp>
      <p:sp>
        <p:nvSpPr>
          <p:cNvPr id="2" name="คำบรรยายภาพแบบเส้น 1 1"/>
          <p:cNvSpPr/>
          <p:nvPr/>
        </p:nvSpPr>
        <p:spPr>
          <a:xfrm>
            <a:off x="107504" y="3068960"/>
            <a:ext cx="3739465" cy="864096"/>
          </a:xfrm>
          <a:prstGeom prst="borderCallout1">
            <a:avLst>
              <a:gd name="adj1" fmla="val -50745"/>
              <a:gd name="adj2" fmla="val 95707"/>
              <a:gd name="adj3" fmla="val -1219"/>
              <a:gd name="adj4" fmla="val 48628"/>
            </a:avLst>
          </a:prstGeom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 smtClean="0">
                <a:solidFill>
                  <a:srgbClr val="000000">
                    <a:lumMod val="95000"/>
                    <a:lumOff val="5000"/>
                  </a:srgbClr>
                </a:solidFill>
              </a:rPr>
              <a:t>นาย</a:t>
            </a:r>
            <a:r>
              <a:rPr lang="th-TH" dirty="0" smtClean="0">
                <a:solidFill>
                  <a:srgbClr val="000000">
                    <a:lumMod val="95000"/>
                    <a:lumOff val="5000"/>
                  </a:srgbClr>
                </a:solidFill>
              </a:rPr>
              <a:t>ทะเบียนอำเภอ</a:t>
            </a:r>
            <a:endParaRPr lang="th-TH" dirty="0">
              <a:solidFill>
                <a:srgbClr val="000000">
                  <a:lumMod val="95000"/>
                  <a:lumOff val="5000"/>
                </a:srgbClr>
              </a:solidFill>
            </a:endParaRPr>
          </a:p>
        </p:txBody>
      </p:sp>
      <p:sp>
        <p:nvSpPr>
          <p:cNvPr id="8" name="คำบรรยายภาพแบบเส้น 1 7"/>
          <p:cNvSpPr/>
          <p:nvPr/>
        </p:nvSpPr>
        <p:spPr>
          <a:xfrm>
            <a:off x="5220072" y="2947886"/>
            <a:ext cx="3813949" cy="1201193"/>
          </a:xfrm>
          <a:prstGeom prst="borderCallout1">
            <a:avLst>
              <a:gd name="adj1" fmla="val -25749"/>
              <a:gd name="adj2" fmla="val 21635"/>
              <a:gd name="adj3" fmla="val -1219"/>
              <a:gd name="adj4" fmla="val 48628"/>
            </a:avLst>
          </a:prstGeom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 smtClean="0">
                <a:solidFill>
                  <a:srgbClr val="000000">
                    <a:lumMod val="95000"/>
                    <a:lumOff val="5000"/>
                  </a:srgbClr>
                </a:solidFill>
              </a:rPr>
              <a:t>ผู้ช่วยนายทะเบียน</a:t>
            </a:r>
          </a:p>
          <a:p>
            <a:pPr algn="ctr"/>
            <a:r>
              <a:rPr lang="th-TH" dirty="0" smtClean="0">
                <a:solidFill>
                  <a:srgbClr val="000000">
                    <a:lumMod val="95000"/>
                    <a:lumOff val="5000"/>
                  </a:srgbClr>
                </a:solidFill>
              </a:rPr>
              <a:t>ข้าราชการระดับปฏิบัติงาน</a:t>
            </a:r>
            <a:endParaRPr lang="th-TH" dirty="0">
              <a:solidFill>
                <a:srgbClr val="000000">
                  <a:lumMod val="95000"/>
                  <a:lumOff val="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6513216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474" name="Picture 3" descr="atoon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4972050"/>
            <a:ext cx="865188" cy="188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ชื่อเรื่อง 1"/>
          <p:cNvSpPr txBox="1">
            <a:spLocks/>
          </p:cNvSpPr>
          <p:nvPr/>
        </p:nvSpPr>
        <p:spPr bwMode="auto">
          <a:xfrm>
            <a:off x="323528" y="1124744"/>
            <a:ext cx="3644077" cy="1080120"/>
          </a:xfrm>
          <a:prstGeom prst="rect">
            <a:avLst/>
          </a:prstGeom>
          <a:noFill/>
          <a:ln w="38100">
            <a:solidFill>
              <a:schemeClr val="tx1"/>
            </a:solidFill>
            <a:prstDash val="lgDash"/>
            <a:miter lim="800000"/>
            <a:headEnd/>
            <a:tailEnd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txBody>
          <a:bodyPr anchor="ctr"/>
          <a:lstStyle/>
          <a:p>
            <a:pPr algn="ctr" eaLnBrk="1" hangingPunct="1">
              <a:defRPr/>
            </a:pPr>
            <a:r>
              <a:rPr lang="th-TH" sz="5400" kern="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itchFamily="18" charset="-78"/>
                <a:cs typeface="Angsana New"/>
              </a:rPr>
              <a:t>ลักษณะการหารือ</a:t>
            </a:r>
            <a:endParaRPr lang="th-TH" sz="5400" kern="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dalus" pitchFamily="18" charset="-78"/>
              <a:cs typeface="Angsana New"/>
            </a:endParaRPr>
          </a:p>
        </p:txBody>
      </p:sp>
      <p:sp>
        <p:nvSpPr>
          <p:cNvPr id="10" name="ชื่อเรื่อง 1"/>
          <p:cNvSpPr txBox="1">
            <a:spLocks/>
          </p:cNvSpPr>
          <p:nvPr/>
        </p:nvSpPr>
        <p:spPr bwMode="auto">
          <a:xfrm>
            <a:off x="1043608" y="260648"/>
            <a:ext cx="4535983" cy="79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>
              <a:defRPr/>
            </a:pPr>
            <a:r>
              <a:rPr lang="th-TH" sz="7200" kern="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itchFamily="18" charset="-78"/>
                <a:cs typeface="Angsana New"/>
              </a:rPr>
              <a:t>การหารือ</a:t>
            </a:r>
            <a:endParaRPr lang="th-TH" sz="7200" kern="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dalus" pitchFamily="18" charset="-78"/>
              <a:cs typeface="Angsana New"/>
            </a:endParaRPr>
          </a:p>
        </p:txBody>
      </p:sp>
      <p:sp>
        <p:nvSpPr>
          <p:cNvPr id="11" name="ชื่อเรื่อง 1"/>
          <p:cNvSpPr txBox="1">
            <a:spLocks/>
          </p:cNvSpPr>
          <p:nvPr/>
        </p:nvSpPr>
        <p:spPr bwMode="auto">
          <a:xfrm>
            <a:off x="885037" y="2571655"/>
            <a:ext cx="7575396" cy="1080120"/>
          </a:xfrm>
          <a:prstGeom prst="rect">
            <a:avLst/>
          </a:prstGeom>
          <a:noFill/>
          <a:ln w="38100">
            <a:solidFill>
              <a:schemeClr val="tx1"/>
            </a:solidFill>
            <a:prstDash val="lgDash"/>
            <a:miter lim="800000"/>
            <a:headEnd/>
            <a:tailEnd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txBody>
          <a:bodyPr anchor="ctr"/>
          <a:lstStyle/>
          <a:p>
            <a:pPr eaLnBrk="1" hangingPunct="1">
              <a:defRPr/>
            </a:pPr>
            <a:r>
              <a:rPr lang="th-TH" sz="5400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itchFamily="18" charset="-78"/>
                <a:cs typeface="Angsana New"/>
              </a:rPr>
              <a:t>- หารือปัญหาการปฏิบัติตามกฎหมาย</a:t>
            </a:r>
            <a:endParaRPr lang="th-TH" sz="5400" kern="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dalus" pitchFamily="18" charset="-78"/>
              <a:cs typeface="Angsana New"/>
            </a:endParaRPr>
          </a:p>
        </p:txBody>
      </p:sp>
      <p:sp>
        <p:nvSpPr>
          <p:cNvPr id="6" name="ชื่อเรื่อง 1"/>
          <p:cNvSpPr txBox="1">
            <a:spLocks/>
          </p:cNvSpPr>
          <p:nvPr/>
        </p:nvSpPr>
        <p:spPr bwMode="auto">
          <a:xfrm>
            <a:off x="885037" y="4065199"/>
            <a:ext cx="7575396" cy="1034883"/>
          </a:xfrm>
          <a:prstGeom prst="rect">
            <a:avLst/>
          </a:prstGeom>
          <a:noFill/>
          <a:ln w="38100">
            <a:solidFill>
              <a:schemeClr val="tx1"/>
            </a:solidFill>
            <a:prstDash val="lgDash"/>
            <a:miter lim="800000"/>
            <a:headEnd/>
            <a:tailEnd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txBody>
          <a:bodyPr anchor="ctr"/>
          <a:lstStyle/>
          <a:p>
            <a:pPr eaLnBrk="1" hangingPunct="1">
              <a:defRPr/>
            </a:pPr>
            <a:r>
              <a:rPr lang="th-TH" sz="5400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itchFamily="18" charset="-78"/>
                <a:cs typeface="Angsana New"/>
              </a:rPr>
              <a:t>- ประสานขอเปิดระบบ/แก้ไขฐานข้อมูล</a:t>
            </a:r>
            <a:endParaRPr lang="th-TH" sz="5400" kern="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dalus" pitchFamily="18" charset="-78"/>
              <a:cs typeface="Angsana New"/>
            </a:endParaRPr>
          </a:p>
        </p:txBody>
      </p:sp>
    </p:spTree>
    <p:extLst>
      <p:ext uri="{BB962C8B-B14F-4D97-AF65-F5344CB8AC3E}">
        <p14:creationId xmlns:p14="http://schemas.microsoft.com/office/powerpoint/2010/main" val="3598793624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ชื่อเรื่อง 1"/>
          <p:cNvSpPr txBox="1">
            <a:spLocks/>
          </p:cNvSpPr>
          <p:nvPr/>
        </p:nvSpPr>
        <p:spPr bwMode="auto">
          <a:xfrm>
            <a:off x="1835696" y="1788730"/>
            <a:ext cx="5328592" cy="1080120"/>
          </a:xfrm>
          <a:prstGeom prst="rect">
            <a:avLst/>
          </a:prstGeom>
          <a:solidFill>
            <a:srgbClr val="FFFF99"/>
          </a:solidFill>
          <a:ln w="38100">
            <a:solidFill>
              <a:schemeClr val="tx1"/>
            </a:solidFill>
            <a:prstDash val="lgDash"/>
            <a:miter lim="800000"/>
            <a:headEnd/>
            <a:tailEnd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txBody>
          <a:bodyPr/>
          <a:lstStyle/>
          <a:p>
            <a:pPr algn="ctr" eaLnBrk="1" hangingPunct="1">
              <a:defRPr/>
            </a:pPr>
            <a:r>
              <a:rPr lang="th-TH" sz="6000" u="sng" kern="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itchFamily="18" charset="-78"/>
                <a:cs typeface="Angsana New"/>
              </a:rPr>
              <a:t>การพิจารณาเจ้าบ้าน</a:t>
            </a:r>
            <a:endParaRPr lang="th-TH" sz="6000" u="sng" kern="0" dirty="0">
              <a:solidFill>
                <a:srgbClr val="53A57F">
                  <a:lumMod val="5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dalus" pitchFamily="18" charset="-78"/>
              <a:cs typeface="Angsana New"/>
            </a:endParaRPr>
          </a:p>
        </p:txBody>
      </p:sp>
      <p:sp>
        <p:nvSpPr>
          <p:cNvPr id="10" name="ชื่อเรื่อง 1"/>
          <p:cNvSpPr txBox="1">
            <a:spLocks/>
          </p:cNvSpPr>
          <p:nvPr/>
        </p:nvSpPr>
        <p:spPr bwMode="auto">
          <a:xfrm>
            <a:off x="1044625" y="260648"/>
            <a:ext cx="4535487" cy="79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>
              <a:defRPr/>
            </a:pPr>
            <a:r>
              <a:rPr lang="th-TH" sz="7200" kern="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itchFamily="18" charset="-78"/>
                <a:cs typeface="Angsana New"/>
              </a:rPr>
              <a:t>บ้านและเจ้าบ้าน</a:t>
            </a:r>
          </a:p>
        </p:txBody>
      </p:sp>
      <p:sp>
        <p:nvSpPr>
          <p:cNvPr id="4" name="ชื่อเรื่อง 1"/>
          <p:cNvSpPr txBox="1">
            <a:spLocks/>
          </p:cNvSpPr>
          <p:nvPr/>
        </p:nvSpPr>
        <p:spPr bwMode="auto">
          <a:xfrm>
            <a:off x="611560" y="3606358"/>
            <a:ext cx="8136904" cy="1049659"/>
          </a:xfrm>
          <a:prstGeom prst="rect">
            <a:avLst/>
          </a:prstGeom>
          <a:solidFill>
            <a:srgbClr val="FFFF99"/>
          </a:solidFill>
          <a:ln w="38100">
            <a:solidFill>
              <a:schemeClr val="tx1"/>
            </a:solidFill>
            <a:prstDash val="lgDash"/>
            <a:miter lim="800000"/>
            <a:headEnd/>
            <a:tailEnd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txBody>
          <a:bodyPr/>
          <a:lstStyle/>
          <a:p>
            <a:pPr algn="ctr" eaLnBrk="1" hangingPunct="1">
              <a:defRPr/>
            </a:pPr>
            <a:r>
              <a:rPr lang="th-TH" sz="6000" u="sng" kern="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itchFamily="18" charset="-78"/>
                <a:cs typeface="Angsana New"/>
              </a:rPr>
              <a:t>การพิจารณาบ้านและกำหนดเลขที่บ้าน</a:t>
            </a:r>
            <a:endParaRPr lang="th-TH" sz="6000" u="sng" kern="0" dirty="0">
              <a:solidFill>
                <a:srgbClr val="53A57F">
                  <a:lumMod val="5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dalus" pitchFamily="18" charset="-78"/>
              <a:cs typeface="Angsana New"/>
            </a:endParaRPr>
          </a:p>
        </p:txBody>
      </p:sp>
    </p:spTree>
    <p:extLst>
      <p:ext uri="{BB962C8B-B14F-4D97-AF65-F5344CB8AC3E}">
        <p14:creationId xmlns:p14="http://schemas.microsoft.com/office/powerpoint/2010/main" val="3965067086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คำบรรยายภาพแบบสี่เหลี่ยม 13"/>
          <p:cNvSpPr/>
          <p:nvPr/>
        </p:nvSpPr>
        <p:spPr>
          <a:xfrm>
            <a:off x="0" y="5589588"/>
            <a:ext cx="8928100" cy="1008062"/>
          </a:xfrm>
          <a:prstGeom prst="wedgeRectCallout">
            <a:avLst>
              <a:gd name="adj1" fmla="val -10438"/>
              <a:gd name="adj2" fmla="val -83710"/>
            </a:avLst>
          </a:prstGeom>
          <a:solidFill>
            <a:srgbClr val="FFCC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>
              <a:solidFill>
                <a:srgbClr val="FFFFFF"/>
              </a:solidFill>
            </a:endParaRPr>
          </a:p>
        </p:txBody>
      </p:sp>
      <p:sp>
        <p:nvSpPr>
          <p:cNvPr id="10" name="ชื่อเรื่อง 1"/>
          <p:cNvSpPr txBox="1">
            <a:spLocks/>
          </p:cNvSpPr>
          <p:nvPr/>
        </p:nvSpPr>
        <p:spPr bwMode="auto">
          <a:xfrm>
            <a:off x="1187450" y="404813"/>
            <a:ext cx="4105275" cy="57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>
              <a:defRPr/>
            </a:pPr>
            <a:r>
              <a:rPr lang="th-TH" sz="6000" u="sng" kern="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itchFamily="18" charset="-78"/>
                <a:cs typeface="Angsana New"/>
              </a:rPr>
              <a:t>เจ้าบ้าน คือ ?</a:t>
            </a:r>
          </a:p>
        </p:txBody>
      </p:sp>
      <p:sp>
        <p:nvSpPr>
          <p:cNvPr id="3" name="แผนผังลำดับงาน: สิ้นสุด 2"/>
          <p:cNvSpPr/>
          <p:nvPr/>
        </p:nvSpPr>
        <p:spPr>
          <a:xfrm>
            <a:off x="250825" y="1089025"/>
            <a:ext cx="8677275" cy="1368425"/>
          </a:xfrm>
          <a:prstGeom prst="flowChartTermina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dirty="0">
                <a:solidFill>
                  <a:srgbClr val="FFFFFF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พระราชบัญญัติการทะเบียนราษฎร พ.ศ.๒๕๓๔</a:t>
            </a:r>
          </a:p>
          <a:p>
            <a:pPr algn="ctr">
              <a:defRPr/>
            </a:pPr>
            <a:r>
              <a:rPr lang="th-TH" dirty="0">
                <a:solidFill>
                  <a:srgbClr val="FFFFFF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มาตรา ๔ “เจ้าบ้าน” คือ ผู้ซึ่งครอบครองบ้านในฐานะ</a:t>
            </a:r>
          </a:p>
        </p:txBody>
      </p:sp>
      <p:sp>
        <p:nvSpPr>
          <p:cNvPr id="2" name="แผนผังลำดับงาน: จอภาพ 1"/>
          <p:cNvSpPr/>
          <p:nvPr/>
        </p:nvSpPr>
        <p:spPr>
          <a:xfrm>
            <a:off x="611188" y="2781300"/>
            <a:ext cx="2592387" cy="792163"/>
          </a:xfrm>
          <a:prstGeom prst="flowChartDisplay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sz="6000" dirty="0">
                <a:solidFill>
                  <a:srgbClr val="0A2C4A">
                    <a:lumMod val="90000"/>
                    <a:lumOff val="10000"/>
                  </a:srgb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เจ้าของ</a:t>
            </a:r>
          </a:p>
        </p:txBody>
      </p:sp>
      <p:sp>
        <p:nvSpPr>
          <p:cNvPr id="11" name="แผนผังลำดับงาน: จอภาพ 10"/>
          <p:cNvSpPr/>
          <p:nvPr/>
        </p:nvSpPr>
        <p:spPr>
          <a:xfrm>
            <a:off x="2016125" y="3716338"/>
            <a:ext cx="2519363" cy="792162"/>
          </a:xfrm>
          <a:prstGeom prst="flowChartDisplay">
            <a:avLst/>
          </a:prstGeom>
          <a:solidFill>
            <a:srgbClr val="FF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sz="6000" dirty="0">
                <a:solidFill>
                  <a:srgbClr val="0A2C4A">
                    <a:lumMod val="90000"/>
                    <a:lumOff val="10000"/>
                  </a:srgb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ผู้เช่า</a:t>
            </a:r>
          </a:p>
        </p:txBody>
      </p:sp>
      <p:sp>
        <p:nvSpPr>
          <p:cNvPr id="12" name="แผนผังลำดับงาน: จอภาพ 11"/>
          <p:cNvSpPr/>
          <p:nvPr/>
        </p:nvSpPr>
        <p:spPr>
          <a:xfrm>
            <a:off x="3233738" y="4706938"/>
            <a:ext cx="4578350" cy="792162"/>
          </a:xfrm>
          <a:prstGeom prst="flowChartDisplay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sz="6000" dirty="0">
                <a:solidFill>
                  <a:srgbClr val="0A2C4A">
                    <a:lumMod val="90000"/>
                    <a:lumOff val="10000"/>
                  </a:srgb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ในฐานะอื่นใด</a:t>
            </a:r>
          </a:p>
        </p:txBody>
      </p:sp>
      <p:sp>
        <p:nvSpPr>
          <p:cNvPr id="7" name="แผนผังลำดับงาน: ข้อมูลที่เก็บอยู่ 6"/>
          <p:cNvSpPr/>
          <p:nvPr/>
        </p:nvSpPr>
        <p:spPr>
          <a:xfrm>
            <a:off x="217488" y="5778500"/>
            <a:ext cx="3922712" cy="603250"/>
          </a:xfrm>
          <a:prstGeom prst="flowChartOnlineStorag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dirty="0">
                <a:solidFill>
                  <a:srgbClr val="C00000"/>
                </a:solidFill>
              </a:rPr>
              <a:t>ผู้ครอบครองบ้าน</a:t>
            </a:r>
          </a:p>
        </p:txBody>
      </p:sp>
      <p:sp>
        <p:nvSpPr>
          <p:cNvPr id="13" name="แผนผังลำดับงาน: ข้อมูลที่เก็บอยู่ 12"/>
          <p:cNvSpPr/>
          <p:nvPr/>
        </p:nvSpPr>
        <p:spPr>
          <a:xfrm>
            <a:off x="4140200" y="5768975"/>
            <a:ext cx="4608513" cy="603250"/>
          </a:xfrm>
          <a:prstGeom prst="flowChartOnlineStorage">
            <a:avLst/>
          </a:prstGeom>
          <a:solidFill>
            <a:srgbClr val="66FF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dirty="0">
                <a:solidFill>
                  <a:srgbClr val="A50021"/>
                </a:solidFill>
              </a:rPr>
              <a:t>ผู้มีหน้าที่ดูแลบ้าน</a:t>
            </a:r>
          </a:p>
        </p:txBody>
      </p:sp>
      <p:sp>
        <p:nvSpPr>
          <p:cNvPr id="15" name="ดาว 7 แฉก 14"/>
          <p:cNvSpPr/>
          <p:nvPr/>
        </p:nvSpPr>
        <p:spPr>
          <a:xfrm>
            <a:off x="3598863" y="2482850"/>
            <a:ext cx="5545137" cy="1630363"/>
          </a:xfrm>
          <a:prstGeom prst="star7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sz="3200" dirty="0">
                <a:solidFill>
                  <a:srgbClr val="0E3558">
                    <a:lumMod val="50000"/>
                  </a:srgb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“เจ้าบ้าน” </a:t>
            </a:r>
            <a:br>
              <a:rPr lang="th-TH" sz="3200" dirty="0">
                <a:solidFill>
                  <a:srgbClr val="0E3558">
                    <a:lumMod val="50000"/>
                  </a:srgb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sz="3200" dirty="0">
                <a:solidFill>
                  <a:srgbClr val="0E3558">
                    <a:lumMod val="50000"/>
                  </a:srgb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อ้างสิทธิเป็นเจ้าของทรัพย์มิได้</a:t>
            </a:r>
          </a:p>
        </p:txBody>
      </p:sp>
    </p:spTree>
    <p:extLst>
      <p:ext uri="{BB962C8B-B14F-4D97-AF65-F5344CB8AC3E}">
        <p14:creationId xmlns:p14="http://schemas.microsoft.com/office/powerpoint/2010/main" val="931804944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withGroup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withGroup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with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withGroup">
                            <p:stCondLst>
                              <p:cond delay="4500"/>
                            </p:stCondLst>
                            <p:childTnLst>
                              <p:par>
                                <p:cTn id="3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3" grpId="0" animBg="1"/>
      <p:bldP spid="2" grpId="0" animBg="1"/>
      <p:bldP spid="11" grpId="0" animBg="1"/>
      <p:bldP spid="12" grpId="0" animBg="1"/>
      <p:bldP spid="7" grpId="0" animBg="1"/>
      <p:bldP spid="13" grpId="0" animBg="1"/>
      <p:bldP spid="1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ชื่อเรื่อง 1"/>
          <p:cNvSpPr txBox="1">
            <a:spLocks/>
          </p:cNvSpPr>
          <p:nvPr/>
        </p:nvSpPr>
        <p:spPr bwMode="auto">
          <a:xfrm>
            <a:off x="1187450" y="404813"/>
            <a:ext cx="4105275" cy="57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>
              <a:defRPr/>
            </a:pPr>
            <a:r>
              <a:rPr lang="th-TH" sz="6000" u="sng" kern="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itchFamily="18" charset="-78"/>
                <a:cs typeface="Angsana New"/>
              </a:rPr>
              <a:t>เจ้าบ้าน คือ ?</a:t>
            </a:r>
          </a:p>
        </p:txBody>
      </p:sp>
      <p:sp>
        <p:nvSpPr>
          <p:cNvPr id="16" name="ปุ่มปฏิบัติการ: หน้าแรก 15">
            <a:hlinkClick r:id="rId2" action="ppaction://hlinksldjump" highlightClick="1"/>
          </p:cNvPr>
          <p:cNvSpPr/>
          <p:nvPr/>
        </p:nvSpPr>
        <p:spPr>
          <a:xfrm>
            <a:off x="8493546" y="6330110"/>
            <a:ext cx="510333" cy="43204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srgbClr val="FFFFFF"/>
              </a:solidFill>
            </a:endParaRPr>
          </a:p>
        </p:txBody>
      </p:sp>
      <p:sp>
        <p:nvSpPr>
          <p:cNvPr id="4" name="สี่เหลี่ยมผืนผ้ามุมมน 3"/>
          <p:cNvSpPr/>
          <p:nvPr/>
        </p:nvSpPr>
        <p:spPr>
          <a:xfrm>
            <a:off x="788670" y="1340768"/>
            <a:ext cx="7682510" cy="936104"/>
          </a:xfrm>
          <a:prstGeom prst="roundRect">
            <a:avLst/>
          </a:prstGeom>
          <a:solidFill>
            <a:schemeClr val="tx1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5400" dirty="0" smtClean="0">
                <a:solidFill>
                  <a:srgbClr val="00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เจ้าบ้าน  ซึ่งระบุสถานะในทะเบียนบ้าน</a:t>
            </a:r>
            <a:endParaRPr lang="th-TH" sz="5400" dirty="0">
              <a:solidFill>
                <a:srgbClr val="000000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17" name="สี่เหลี่ยมผืนผ้ามุมมน 16"/>
          <p:cNvSpPr/>
          <p:nvPr/>
        </p:nvSpPr>
        <p:spPr>
          <a:xfrm>
            <a:off x="150155" y="2492897"/>
            <a:ext cx="4349837" cy="3168352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5400" u="sng" dirty="0" smtClean="0">
                <a:solidFill>
                  <a:srgbClr val="FF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การทำหน้าที่เจ้าบ้าน</a:t>
            </a:r>
          </a:p>
          <a:p>
            <a:pPr algn="ctr">
              <a:spcAft>
                <a:spcPts val="1200"/>
              </a:spcAft>
            </a:pPr>
            <a:r>
              <a:rPr lang="th-TH" u="sng" dirty="0" smtClean="0">
                <a:solidFill>
                  <a:srgbClr val="FF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(กรณีมีคนในบ้าน)</a:t>
            </a:r>
          </a:p>
          <a:p>
            <a:pPr algn="ctr"/>
            <a:r>
              <a:rPr lang="th-TH" dirty="0" smtClean="0">
                <a:solidFill>
                  <a:srgbClr val="00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(๑) บุคคลที่มีชื่อในบ้าน</a:t>
            </a:r>
          </a:p>
          <a:p>
            <a:pPr algn="ctr"/>
            <a:r>
              <a:rPr lang="th-TH" dirty="0" smtClean="0">
                <a:solidFill>
                  <a:srgbClr val="00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(๒)  ผู้ปกครอง (กรณีผู้เยาว์</a:t>
            </a:r>
            <a:r>
              <a:rPr lang="th-TH" sz="4400" dirty="0" smtClean="0">
                <a:solidFill>
                  <a:srgbClr val="00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)</a:t>
            </a:r>
          </a:p>
        </p:txBody>
      </p:sp>
      <p:sp>
        <p:nvSpPr>
          <p:cNvPr id="18" name="สี่เหลี่ยมผืนผ้ามุมมน 17"/>
          <p:cNvSpPr/>
          <p:nvPr/>
        </p:nvSpPr>
        <p:spPr>
          <a:xfrm>
            <a:off x="4716016" y="2492896"/>
            <a:ext cx="4287863" cy="3168353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5400" u="sng" dirty="0" smtClean="0">
                <a:solidFill>
                  <a:srgbClr val="FF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การทำหน้าที่เจ้าบ้าน</a:t>
            </a:r>
          </a:p>
          <a:p>
            <a:pPr algn="ctr">
              <a:spcAft>
                <a:spcPts val="1200"/>
              </a:spcAft>
            </a:pPr>
            <a:r>
              <a:rPr lang="th-TH" u="sng" dirty="0" smtClean="0">
                <a:solidFill>
                  <a:srgbClr val="FF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(กรณีบ้านว่าง)</a:t>
            </a:r>
          </a:p>
          <a:p>
            <a:pPr algn="ctr"/>
            <a:r>
              <a:rPr lang="th-TH" dirty="0" smtClean="0">
                <a:solidFill>
                  <a:srgbClr val="00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(๑) เจ้าของกรรมสิทธิ์</a:t>
            </a:r>
          </a:p>
          <a:p>
            <a:pPr algn="ctr"/>
            <a:r>
              <a:rPr lang="th-TH" dirty="0" smtClean="0">
                <a:solidFill>
                  <a:srgbClr val="00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(๒)  ผู้ครอบครองบ้าน</a:t>
            </a:r>
          </a:p>
        </p:txBody>
      </p:sp>
    </p:spTree>
    <p:extLst>
      <p:ext uri="{BB962C8B-B14F-4D97-AF65-F5344CB8AC3E}">
        <p14:creationId xmlns:p14="http://schemas.microsoft.com/office/powerpoint/2010/main" val="363606991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ชื่อเรื่อง 1"/>
          <p:cNvSpPr txBox="1">
            <a:spLocks/>
          </p:cNvSpPr>
          <p:nvPr/>
        </p:nvSpPr>
        <p:spPr bwMode="auto">
          <a:xfrm>
            <a:off x="1187450" y="404813"/>
            <a:ext cx="4105275" cy="57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>
              <a:defRPr/>
            </a:pPr>
            <a:r>
              <a:rPr lang="th-TH" sz="6000" u="sng" kern="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itchFamily="18" charset="-78"/>
                <a:cs typeface="Angsana New"/>
              </a:rPr>
              <a:t>เจ้าบ้าน คือ ?</a:t>
            </a:r>
          </a:p>
        </p:txBody>
      </p:sp>
      <p:sp>
        <p:nvSpPr>
          <p:cNvPr id="16" name="ปุ่มปฏิบัติการ: หน้าแรก 15">
            <a:hlinkClick r:id="rId2" action="ppaction://hlinksldjump" highlightClick="1"/>
          </p:cNvPr>
          <p:cNvSpPr/>
          <p:nvPr/>
        </p:nvSpPr>
        <p:spPr>
          <a:xfrm>
            <a:off x="8493546" y="6330110"/>
            <a:ext cx="510333" cy="43204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srgbClr val="FFFFFF"/>
              </a:solidFill>
            </a:endParaRPr>
          </a:p>
        </p:txBody>
      </p:sp>
      <p:sp>
        <p:nvSpPr>
          <p:cNvPr id="4" name="สี่เหลี่ยมผืนผ้ามุมมน 3"/>
          <p:cNvSpPr/>
          <p:nvPr/>
        </p:nvSpPr>
        <p:spPr>
          <a:xfrm>
            <a:off x="664111" y="1413983"/>
            <a:ext cx="8103810" cy="936104"/>
          </a:xfrm>
          <a:prstGeom prst="roundRect">
            <a:avLst/>
          </a:prstGeom>
          <a:solidFill>
            <a:schemeClr val="tx1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5400" dirty="0" smtClean="0">
                <a:solidFill>
                  <a:srgbClr val="00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การบันทึกสถานะเจ้าบ้าน ในทะเบียนบ้าน</a:t>
            </a:r>
            <a:endParaRPr lang="th-TH" sz="5400" dirty="0">
              <a:solidFill>
                <a:srgbClr val="000000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17" name="สี่เหลี่ยมผืนผ้ามุมมน 16"/>
          <p:cNvSpPr/>
          <p:nvPr/>
        </p:nvSpPr>
        <p:spPr>
          <a:xfrm>
            <a:off x="251520" y="2841875"/>
            <a:ext cx="8752359" cy="1008111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5400" dirty="0" smtClean="0">
                <a:solidFill>
                  <a:srgbClr val="0E3558">
                    <a:lumMod val="75000"/>
                  </a:srgb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สถานะภาพบุคคลในบ้าน </a:t>
            </a:r>
            <a:r>
              <a:rPr lang="th-TH" sz="5400" dirty="0" smtClean="0">
                <a:solidFill>
                  <a:srgbClr val="FF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(อยู่จริง/อยู่แต่ชื่อ)</a:t>
            </a:r>
            <a:endParaRPr lang="th-TH" sz="4400" dirty="0" smtClean="0">
              <a:solidFill>
                <a:srgbClr val="000000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7" name="สี่เหลี่ยมผืนผ้ามุมมน 6"/>
          <p:cNvSpPr/>
          <p:nvPr/>
        </p:nvSpPr>
        <p:spPr>
          <a:xfrm>
            <a:off x="251520" y="4221089"/>
            <a:ext cx="8752359" cy="1008111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5400" dirty="0" smtClean="0">
                <a:solidFill>
                  <a:srgbClr val="0E3558">
                    <a:lumMod val="75000"/>
                  </a:srgb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สิทธิในทรัพย์สิน </a:t>
            </a:r>
            <a:r>
              <a:rPr lang="th-TH" sz="5400" dirty="0" smtClean="0">
                <a:solidFill>
                  <a:srgbClr val="FF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(เจ้าของ / ผู้เช่า / ผู้ดูแล )</a:t>
            </a:r>
            <a:endParaRPr lang="th-TH" sz="4400" dirty="0" smtClean="0">
              <a:solidFill>
                <a:srgbClr val="000000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058140648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06" name="Rectangle 2"/>
          <p:cNvSpPr>
            <a:spLocks noGrp="1" noChangeArrowheads="1"/>
          </p:cNvSpPr>
          <p:nvPr>
            <p:ph type="title"/>
          </p:nvPr>
        </p:nvSpPr>
        <p:spPr>
          <a:xfrm>
            <a:off x="295275" y="2132856"/>
            <a:ext cx="4384675" cy="865187"/>
          </a:xfrm>
        </p:spPr>
        <p:txBody>
          <a:bodyPr/>
          <a:lstStyle/>
          <a:p>
            <a:pPr algn="l" eaLnBrk="1" hangingPunct="1">
              <a:defRPr/>
            </a:pPr>
            <a:r>
              <a:rPr lang="th-TH" sz="6600" b="1" dirty="0" smtClean="0">
                <a:solidFill>
                  <a:srgbClr val="00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itchFamily="18" charset="-34"/>
                <a:cs typeface="Angsana New" pitchFamily="18" charset="-34"/>
              </a:rPr>
              <a:t>ปลูกสร้างบ้านใหม่</a:t>
            </a: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1258888" y="115888"/>
            <a:ext cx="6842125" cy="1368425"/>
          </a:xfrm>
          <a:prstGeom prst="rect">
            <a:avLst/>
          </a:prstGeom>
          <a:solidFill>
            <a:schemeClr val="accent5">
              <a:lumMod val="90000"/>
            </a:schemeClr>
          </a:solidFill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th-TH" sz="7200" u="sng" kern="0" dirty="0">
                <a:solidFill>
                  <a:srgbClr val="006600"/>
                </a:solidFill>
                <a:latin typeface="Angsana New" pitchFamily="18" charset="-34"/>
              </a:rPr>
              <a:t>ประเภทแจ้งเกี่ยวกับบ้าน</a:t>
            </a:r>
            <a:endParaRPr lang="th-TH" sz="5600" kern="0" dirty="0">
              <a:solidFill>
                <a:srgbClr val="003399"/>
              </a:solidFill>
              <a:latin typeface="Angsana New" pitchFamily="18" charset="-34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4932040" y="4373227"/>
            <a:ext cx="2879725" cy="865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5400">
                <a:solidFill>
                  <a:srgbClr val="3333FF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5400">
                <a:solidFill>
                  <a:srgbClr val="3333FF"/>
                </a:solidFill>
                <a:latin typeface="Tahoma" pitchFamily="34" charset="0"/>
                <a:cs typeface="Tahom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5400">
                <a:solidFill>
                  <a:srgbClr val="3333FF"/>
                </a:solidFill>
                <a:latin typeface="Tahoma" pitchFamily="34" charset="0"/>
                <a:cs typeface="Tahom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5400">
                <a:solidFill>
                  <a:srgbClr val="3333FF"/>
                </a:solidFill>
                <a:latin typeface="Tahoma" pitchFamily="34" charset="0"/>
                <a:cs typeface="Tahom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5400">
                <a:solidFill>
                  <a:srgbClr val="3333FF"/>
                </a:solidFill>
                <a:latin typeface="Tahoma" pitchFamily="34" charset="0"/>
                <a:cs typeface="Tahoma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rgbClr val="3333FF"/>
                </a:solidFill>
                <a:latin typeface="Tahoma" pitchFamily="34" charset="0"/>
                <a:cs typeface="Tahoma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rgbClr val="3333FF"/>
                </a:solidFill>
                <a:latin typeface="Tahoma" pitchFamily="34" charset="0"/>
                <a:cs typeface="Tahoma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rgbClr val="3333FF"/>
                </a:solidFill>
                <a:latin typeface="Tahoma" pitchFamily="34" charset="0"/>
                <a:cs typeface="Tahoma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rgbClr val="3333FF"/>
                </a:solidFill>
                <a:latin typeface="Tahoma" pitchFamily="34" charset="0"/>
                <a:cs typeface="Tahoma" pitchFamily="34" charset="0"/>
              </a:defRPr>
            </a:lvl9pPr>
          </a:lstStyle>
          <a:p>
            <a:pPr algn="r" eaLnBrk="1" hangingPunct="1">
              <a:defRPr/>
            </a:pPr>
            <a:r>
              <a:rPr lang="th-TH" sz="6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itchFamily="18" charset="-34"/>
                <a:cs typeface="Angsana New" pitchFamily="18" charset="-34"/>
              </a:rPr>
              <a:t>รื้อถอนบ้าน</a:t>
            </a:r>
          </a:p>
        </p:txBody>
      </p:sp>
      <p:sp>
        <p:nvSpPr>
          <p:cNvPr id="9" name="ปุ่มปฏิบัติการ: หน้าแรก 8">
            <a:hlinkClick r:id="rId2" action="ppaction://hlinksldjump" highlightClick="1"/>
          </p:cNvPr>
          <p:cNvSpPr/>
          <p:nvPr/>
        </p:nvSpPr>
        <p:spPr>
          <a:xfrm>
            <a:off x="8604250" y="6275388"/>
            <a:ext cx="363538" cy="360362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 dirty="0">
              <a:solidFill>
                <a:srgbClr val="FFFFFF"/>
              </a:solidFill>
            </a:endParaRPr>
          </a:p>
        </p:txBody>
      </p:sp>
      <p:pic>
        <p:nvPicPr>
          <p:cNvPr id="2" name="รูปภาพ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6341" y="1700808"/>
            <a:ext cx="3837909" cy="1813000"/>
          </a:xfrm>
          <a:prstGeom prst="rect">
            <a:avLst/>
          </a:prstGeom>
        </p:spPr>
      </p:pic>
      <p:pic>
        <p:nvPicPr>
          <p:cNvPr id="3" name="รูปภาพ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862" y="3878386"/>
            <a:ext cx="3312268" cy="1854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065490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07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07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0706" grpId="0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ชื่อเรื่อง 1"/>
          <p:cNvSpPr txBox="1">
            <a:spLocks/>
          </p:cNvSpPr>
          <p:nvPr/>
        </p:nvSpPr>
        <p:spPr bwMode="auto">
          <a:xfrm>
            <a:off x="1115616" y="260648"/>
            <a:ext cx="4320480" cy="720427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>
              <a:defRPr/>
            </a:pPr>
            <a:r>
              <a:rPr lang="th-TH" sz="7200" kern="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itchFamily="18" charset="-78"/>
                <a:cs typeface="Angsana New"/>
              </a:rPr>
              <a:t>บ้าน </a:t>
            </a:r>
            <a:endParaRPr lang="th-TH" sz="7200" kern="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dalus" pitchFamily="18" charset="-78"/>
              <a:cs typeface="Angsana New"/>
            </a:endParaRPr>
          </a:p>
        </p:txBody>
      </p:sp>
      <p:sp>
        <p:nvSpPr>
          <p:cNvPr id="3" name="แผนผังลําดับงาน: กระบวนการสำรอง 2"/>
          <p:cNvSpPr/>
          <p:nvPr/>
        </p:nvSpPr>
        <p:spPr>
          <a:xfrm>
            <a:off x="2427815" y="1196752"/>
            <a:ext cx="3600400" cy="935931"/>
          </a:xfrm>
          <a:prstGeom prst="flowChartAlternateProcess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 smtClean="0">
                <a:solidFill>
                  <a:srgbClr val="00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โรงเรือน + สิ่งปลูกสร้าง</a:t>
            </a:r>
            <a:endParaRPr lang="th-TH" dirty="0">
              <a:solidFill>
                <a:srgbClr val="000000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11" name="แผนผังลําดับงาน: กระบวนการสำรอง 10"/>
          <p:cNvSpPr/>
          <p:nvPr/>
        </p:nvSpPr>
        <p:spPr>
          <a:xfrm>
            <a:off x="2463819" y="2642540"/>
            <a:ext cx="3528392" cy="935931"/>
          </a:xfrm>
          <a:prstGeom prst="flowChartAlternateProcess">
            <a:avLst/>
          </a:prstGeom>
          <a:solidFill>
            <a:srgbClr val="FFCC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 smtClean="0">
                <a:solidFill>
                  <a:srgbClr val="00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สำหรับใช้เป็นที่อยู่อาศัย</a:t>
            </a:r>
            <a:endParaRPr lang="th-TH" dirty="0">
              <a:solidFill>
                <a:srgbClr val="000000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grpSp>
        <p:nvGrpSpPr>
          <p:cNvPr id="7" name="กลุ่ม 6"/>
          <p:cNvGrpSpPr/>
          <p:nvPr/>
        </p:nvGrpSpPr>
        <p:grpSpPr>
          <a:xfrm>
            <a:off x="2861810" y="5123592"/>
            <a:ext cx="2664296" cy="1512803"/>
            <a:chOff x="971600" y="4741249"/>
            <a:chExt cx="2664296" cy="1512803"/>
          </a:xfrm>
        </p:grpSpPr>
        <p:sp>
          <p:nvSpPr>
            <p:cNvPr id="4" name="แผนผังลำดับงาน: กระบวนการ 3"/>
            <p:cNvSpPr/>
            <p:nvPr/>
          </p:nvSpPr>
          <p:spPr>
            <a:xfrm>
              <a:off x="1547664" y="5229200"/>
              <a:ext cx="1512168" cy="792088"/>
            </a:xfrm>
            <a:prstGeom prst="flowChartProcess">
              <a:avLst/>
            </a:prstGeom>
            <a:solidFill>
              <a:schemeClr val="accent3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>
                <a:solidFill>
                  <a:srgbClr val="FFFFFF"/>
                </a:solidFill>
              </a:endParaRPr>
            </a:p>
          </p:txBody>
        </p:sp>
        <p:sp>
          <p:nvSpPr>
            <p:cNvPr id="5" name="สามเหลี่ยมหน้าจั่ว 4"/>
            <p:cNvSpPr/>
            <p:nvPr/>
          </p:nvSpPr>
          <p:spPr>
            <a:xfrm>
              <a:off x="971600" y="4741249"/>
              <a:ext cx="2664296" cy="576064"/>
            </a:xfrm>
            <a:prstGeom prst="triangle">
              <a:avLst/>
            </a:prstGeom>
            <a:solidFill>
              <a:srgbClr val="6633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>
                <a:solidFill>
                  <a:srgbClr val="FFFFFF"/>
                </a:solidFill>
              </a:endParaRPr>
            </a:p>
          </p:txBody>
        </p:sp>
        <p:sp>
          <p:nvSpPr>
            <p:cNvPr id="2" name="วงรี 1"/>
            <p:cNvSpPr/>
            <p:nvPr/>
          </p:nvSpPr>
          <p:spPr>
            <a:xfrm>
              <a:off x="1475656" y="5029916"/>
              <a:ext cx="1728192" cy="12241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6000" dirty="0" smtClean="0">
                  <a:solidFill>
                    <a:srgbClr val="000000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rPr>
                <a:t>บ้าน</a:t>
              </a:r>
              <a:endParaRPr lang="th-TH" sz="6000" dirty="0">
                <a:solidFill>
                  <a:srgbClr val="000000"/>
                </a:solidFill>
                <a:latin typeface="Angsana New" panose="02020603050405020304" pitchFamily="18" charset="-34"/>
                <a:cs typeface="Angsana New" panose="02020603050405020304" pitchFamily="18" charset="-34"/>
              </a:endParaRPr>
            </a:p>
          </p:txBody>
        </p:sp>
      </p:grpSp>
      <p:sp>
        <p:nvSpPr>
          <p:cNvPr id="8" name="ลูกศรลง 7"/>
          <p:cNvSpPr/>
          <p:nvPr/>
        </p:nvSpPr>
        <p:spPr>
          <a:xfrm>
            <a:off x="3833918" y="4780363"/>
            <a:ext cx="720080" cy="548113"/>
          </a:xfrm>
          <a:prstGeom prst="downArrow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srgbClr val="FFFFFF"/>
              </a:solidFill>
            </a:endParaRPr>
          </a:p>
        </p:txBody>
      </p:sp>
      <p:sp>
        <p:nvSpPr>
          <p:cNvPr id="16" name="แผนผังลําดับงาน: กระบวนการสำรอง 15"/>
          <p:cNvSpPr/>
          <p:nvPr/>
        </p:nvSpPr>
        <p:spPr>
          <a:xfrm>
            <a:off x="107504" y="2528923"/>
            <a:ext cx="1764196" cy="1163164"/>
          </a:xfrm>
          <a:prstGeom prst="flowChartAlternateProcess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 smtClean="0">
                <a:solidFill>
                  <a:srgbClr val="00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แพ + เรือ</a:t>
            </a:r>
            <a:r>
              <a:rPr lang="th-TH" sz="3200" dirty="0" smtClean="0">
                <a:solidFill>
                  <a:srgbClr val="00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จอดประจำ</a:t>
            </a:r>
            <a:endParaRPr lang="th-TH" sz="3200" dirty="0">
              <a:solidFill>
                <a:srgbClr val="000000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17" name="แผนผังลําดับงาน: กระบวนการสำรอง 16"/>
          <p:cNvSpPr/>
          <p:nvPr/>
        </p:nvSpPr>
        <p:spPr>
          <a:xfrm>
            <a:off x="6832263" y="1708807"/>
            <a:ext cx="1708166" cy="935931"/>
          </a:xfrm>
          <a:prstGeom prst="flowChartAlternateProcess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 smtClean="0">
                <a:solidFill>
                  <a:srgbClr val="00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สถานที่</a:t>
            </a:r>
            <a:endParaRPr lang="th-TH" dirty="0">
              <a:solidFill>
                <a:srgbClr val="000000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18" name="แผนผังลําดับงาน: กระบวนการสำรอง 17"/>
          <p:cNvSpPr/>
          <p:nvPr/>
        </p:nvSpPr>
        <p:spPr>
          <a:xfrm>
            <a:off x="6462210" y="3224121"/>
            <a:ext cx="2448272" cy="935931"/>
          </a:xfrm>
          <a:prstGeom prst="flowChartAlternateProcess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 smtClean="0">
                <a:solidFill>
                  <a:srgbClr val="00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ยานพาหนะอื่น</a:t>
            </a:r>
            <a:endParaRPr lang="th-TH" dirty="0">
              <a:solidFill>
                <a:srgbClr val="000000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12" name="วงรี 11"/>
          <p:cNvSpPr/>
          <p:nvPr/>
        </p:nvSpPr>
        <p:spPr>
          <a:xfrm>
            <a:off x="2214711" y="3874376"/>
            <a:ext cx="3958493" cy="86409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 smtClean="0">
                <a:solidFill>
                  <a:srgbClr val="FFFFFF"/>
                </a:solidFill>
              </a:rPr>
              <a:t>เจ้าบ้านครอบครอง</a:t>
            </a:r>
            <a:endParaRPr lang="th-TH" dirty="0">
              <a:solidFill>
                <a:srgbClr val="FFFFFF"/>
              </a:solidFill>
            </a:endParaRPr>
          </a:p>
        </p:txBody>
      </p:sp>
      <p:sp>
        <p:nvSpPr>
          <p:cNvPr id="19" name="ลูกศรลง 18"/>
          <p:cNvSpPr/>
          <p:nvPr/>
        </p:nvSpPr>
        <p:spPr>
          <a:xfrm>
            <a:off x="3867975" y="3581042"/>
            <a:ext cx="720080" cy="393425"/>
          </a:xfrm>
          <a:prstGeom prst="downArrow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srgbClr val="FFFFFF"/>
              </a:solidFill>
            </a:endParaRPr>
          </a:p>
        </p:txBody>
      </p:sp>
      <p:sp>
        <p:nvSpPr>
          <p:cNvPr id="20" name="ลูกศรลง 19"/>
          <p:cNvSpPr/>
          <p:nvPr/>
        </p:nvSpPr>
        <p:spPr>
          <a:xfrm>
            <a:off x="3833918" y="2135719"/>
            <a:ext cx="720080" cy="548113"/>
          </a:xfrm>
          <a:prstGeom prst="downArrow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srgbClr val="FFFFFF"/>
              </a:solidFill>
            </a:endParaRPr>
          </a:p>
        </p:txBody>
      </p:sp>
      <p:sp>
        <p:nvSpPr>
          <p:cNvPr id="21" name="ลูกศรซ้าย 20"/>
          <p:cNvSpPr/>
          <p:nvPr/>
        </p:nvSpPr>
        <p:spPr>
          <a:xfrm rot="20041089">
            <a:off x="5817427" y="2025007"/>
            <a:ext cx="965092" cy="656536"/>
          </a:xfrm>
          <a:prstGeom prst="leftArrow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srgbClr val="FFFFFF"/>
              </a:solidFill>
            </a:endParaRPr>
          </a:p>
        </p:txBody>
      </p:sp>
      <p:sp>
        <p:nvSpPr>
          <p:cNvPr id="22" name="ลูกศรซ้าย 21"/>
          <p:cNvSpPr/>
          <p:nvPr/>
        </p:nvSpPr>
        <p:spPr>
          <a:xfrm rot="1607810">
            <a:off x="5827977" y="3418504"/>
            <a:ext cx="660219" cy="651574"/>
          </a:xfrm>
          <a:prstGeom prst="leftArrow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srgbClr val="FFFFFF"/>
              </a:solidFill>
            </a:endParaRPr>
          </a:p>
        </p:txBody>
      </p:sp>
      <p:sp>
        <p:nvSpPr>
          <p:cNvPr id="23" name="ลูกศรขวา 22"/>
          <p:cNvSpPr/>
          <p:nvPr/>
        </p:nvSpPr>
        <p:spPr>
          <a:xfrm>
            <a:off x="1896464" y="2810322"/>
            <a:ext cx="592119" cy="718708"/>
          </a:xfrm>
          <a:prstGeom prst="rightArrow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8306573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รูปภาพ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332656"/>
            <a:ext cx="2286000" cy="1714500"/>
          </a:xfrm>
          <a:prstGeom prst="rect">
            <a:avLst/>
          </a:prstGeom>
        </p:spPr>
      </p:pic>
      <p:pic>
        <p:nvPicPr>
          <p:cNvPr id="5" name="รูปภาพ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633" y="2348880"/>
            <a:ext cx="2318887" cy="1847850"/>
          </a:xfrm>
          <a:prstGeom prst="rect">
            <a:avLst/>
          </a:prstGeom>
        </p:spPr>
      </p:pic>
      <p:pic>
        <p:nvPicPr>
          <p:cNvPr id="8" name="รูปภาพ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033" y="4485878"/>
            <a:ext cx="2376488" cy="1847850"/>
          </a:xfrm>
          <a:prstGeom prst="rect">
            <a:avLst/>
          </a:prstGeom>
        </p:spPr>
      </p:pic>
      <p:pic>
        <p:nvPicPr>
          <p:cNvPr id="9" name="รูปภาพ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840" y="332656"/>
            <a:ext cx="2466975" cy="1714500"/>
          </a:xfrm>
          <a:prstGeom prst="rect">
            <a:avLst/>
          </a:prstGeom>
        </p:spPr>
      </p:pic>
      <p:pic>
        <p:nvPicPr>
          <p:cNvPr id="10" name="รูปภาพ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839" y="2348880"/>
            <a:ext cx="2466975" cy="1847850"/>
          </a:xfrm>
          <a:prstGeom prst="rect">
            <a:avLst/>
          </a:prstGeom>
        </p:spPr>
      </p:pic>
      <p:pic>
        <p:nvPicPr>
          <p:cNvPr id="12" name="รูปภาพ 1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3135" y="332656"/>
            <a:ext cx="2609850" cy="1714500"/>
          </a:xfrm>
          <a:prstGeom prst="rect">
            <a:avLst/>
          </a:prstGeom>
        </p:spPr>
      </p:pic>
      <p:pic>
        <p:nvPicPr>
          <p:cNvPr id="13" name="รูปภาพ 1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3133" y="2348880"/>
            <a:ext cx="2609852" cy="1847850"/>
          </a:xfrm>
          <a:prstGeom prst="rect">
            <a:avLst/>
          </a:prstGeom>
        </p:spPr>
      </p:pic>
      <p:pic>
        <p:nvPicPr>
          <p:cNvPr id="15" name="รูปภาพ 1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839" y="4498454"/>
            <a:ext cx="2502367" cy="1847850"/>
          </a:xfrm>
          <a:prstGeom prst="rect">
            <a:avLst/>
          </a:prstGeom>
        </p:spPr>
      </p:pic>
      <p:pic>
        <p:nvPicPr>
          <p:cNvPr id="16" name="รูปภาพ 15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3133" y="4557539"/>
            <a:ext cx="2502367" cy="1729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2200566"/>
      </p:ext>
    </p:extLst>
  </p:cSld>
  <p:clrMapOvr>
    <a:masterClrMapping/>
  </p:clrMapOvr>
  <p:transition spd="med">
    <p:cover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404664"/>
            <a:ext cx="2664296" cy="1905000"/>
          </a:xfrm>
          <a:prstGeom prst="rect">
            <a:avLst/>
          </a:prstGeom>
        </p:spPr>
      </p:pic>
      <p:pic>
        <p:nvPicPr>
          <p:cNvPr id="3" name="รูปภาพ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775" y="2708920"/>
            <a:ext cx="2668065" cy="1847850"/>
          </a:xfrm>
          <a:prstGeom prst="rect">
            <a:avLst/>
          </a:prstGeom>
        </p:spPr>
      </p:pic>
      <p:pic>
        <p:nvPicPr>
          <p:cNvPr id="6" name="รูปภาพ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050" y="4939680"/>
            <a:ext cx="2696790" cy="1729679"/>
          </a:xfrm>
          <a:prstGeom prst="rect">
            <a:avLst/>
          </a:prstGeom>
        </p:spPr>
      </p:pic>
      <p:pic>
        <p:nvPicPr>
          <p:cNvPr id="7" name="รูปภาพ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6" y="404664"/>
            <a:ext cx="2466975" cy="1905000"/>
          </a:xfrm>
          <a:prstGeom prst="rect">
            <a:avLst/>
          </a:prstGeom>
        </p:spPr>
      </p:pic>
      <p:pic>
        <p:nvPicPr>
          <p:cNvPr id="15" name="รูปภาพ 1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503" y="2712850"/>
            <a:ext cx="2502367" cy="1847850"/>
          </a:xfrm>
          <a:prstGeom prst="rect">
            <a:avLst/>
          </a:prstGeom>
        </p:spPr>
      </p:pic>
      <p:pic>
        <p:nvPicPr>
          <p:cNvPr id="16" name="รูปภาพ 1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503" y="4939680"/>
            <a:ext cx="2502367" cy="1729679"/>
          </a:xfrm>
          <a:prstGeom prst="rect">
            <a:avLst/>
          </a:prstGeom>
        </p:spPr>
      </p:pic>
      <p:pic>
        <p:nvPicPr>
          <p:cNvPr id="17" name="รูปภาพ 1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08" y="404664"/>
            <a:ext cx="2466975" cy="1905000"/>
          </a:xfrm>
          <a:prstGeom prst="rect">
            <a:avLst/>
          </a:prstGeom>
        </p:spPr>
      </p:pic>
      <p:pic>
        <p:nvPicPr>
          <p:cNvPr id="18" name="รูปภาพ 17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07" y="2708920"/>
            <a:ext cx="2466975" cy="1847850"/>
          </a:xfrm>
          <a:prstGeom prst="rect">
            <a:avLst/>
          </a:prstGeom>
        </p:spPr>
      </p:pic>
      <p:pic>
        <p:nvPicPr>
          <p:cNvPr id="19" name="รูปภาพ 18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06" y="4956026"/>
            <a:ext cx="2466975" cy="1713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5982582"/>
      </p:ext>
    </p:extLst>
  </p:cSld>
  <p:clrMapOvr>
    <a:masterClrMapping/>
  </p:clrMapOvr>
  <p:transition spd="med">
    <p:cover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รูปภาพ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9602" y="124913"/>
            <a:ext cx="3168352" cy="2376264"/>
          </a:xfrm>
          <a:prstGeom prst="rect">
            <a:avLst/>
          </a:prstGeom>
        </p:spPr>
      </p:pic>
      <p:pic>
        <p:nvPicPr>
          <p:cNvPr id="4" name="รูปภาพ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4913"/>
            <a:ext cx="2991499" cy="2295975"/>
          </a:xfrm>
          <a:prstGeom prst="rect">
            <a:avLst/>
          </a:prstGeom>
        </p:spPr>
      </p:pic>
      <p:pic>
        <p:nvPicPr>
          <p:cNvPr id="5" name="รูปภาพ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192780"/>
            <a:ext cx="3857571" cy="2160240"/>
          </a:xfrm>
          <a:prstGeom prst="rect">
            <a:avLst/>
          </a:prstGeom>
        </p:spPr>
      </p:pic>
      <p:pic>
        <p:nvPicPr>
          <p:cNvPr id="13" name="รูปภาพ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009" y="2569045"/>
            <a:ext cx="2872490" cy="2154367"/>
          </a:xfrm>
          <a:prstGeom prst="rect">
            <a:avLst/>
          </a:prstGeom>
        </p:spPr>
      </p:pic>
      <p:pic>
        <p:nvPicPr>
          <p:cNvPr id="14" name="รูปภาพ 1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2721175"/>
            <a:ext cx="2574777" cy="1931961"/>
          </a:xfrm>
          <a:prstGeom prst="rect">
            <a:avLst/>
          </a:prstGeom>
        </p:spPr>
      </p:pic>
      <p:pic>
        <p:nvPicPr>
          <p:cNvPr id="20" name="รูปภาพ 1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8625" y="2569045"/>
            <a:ext cx="3176830" cy="2084092"/>
          </a:xfrm>
          <a:prstGeom prst="rect">
            <a:avLst/>
          </a:prstGeom>
        </p:spPr>
      </p:pic>
      <p:pic>
        <p:nvPicPr>
          <p:cNvPr id="24" name="รูปภาพ 2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009" y="4791280"/>
            <a:ext cx="3017787" cy="2008200"/>
          </a:xfrm>
          <a:prstGeom prst="rect">
            <a:avLst/>
          </a:prstGeom>
        </p:spPr>
      </p:pic>
      <p:pic>
        <p:nvPicPr>
          <p:cNvPr id="25" name="รูปภาพ 2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4805266"/>
            <a:ext cx="2664296" cy="2024135"/>
          </a:xfrm>
          <a:prstGeom prst="rect">
            <a:avLst/>
          </a:prstGeom>
        </p:spPr>
      </p:pic>
      <p:pic>
        <p:nvPicPr>
          <p:cNvPr id="26" name="รูปภาพ 25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5196" y="4791280"/>
            <a:ext cx="3020259" cy="1965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4490654"/>
      </p:ext>
    </p:extLst>
  </p:cSld>
  <p:clrMapOvr>
    <a:masterClrMapping/>
  </p:clrMapOvr>
  <p:transition spd="med">
    <p:cover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228708"/>
            <a:ext cx="4315086" cy="2880320"/>
          </a:xfrm>
          <a:prstGeom prst="rect">
            <a:avLst/>
          </a:prstGeom>
        </p:spPr>
      </p:pic>
      <p:pic>
        <p:nvPicPr>
          <p:cNvPr id="3" name="รูปภาพ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4548" y="260648"/>
            <a:ext cx="4320480" cy="2880320"/>
          </a:xfrm>
          <a:prstGeom prst="rect">
            <a:avLst/>
          </a:prstGeom>
        </p:spPr>
      </p:pic>
      <p:pic>
        <p:nvPicPr>
          <p:cNvPr id="6" name="รูปภาพ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021" y="3429000"/>
            <a:ext cx="4350391" cy="2880320"/>
          </a:xfrm>
          <a:prstGeom prst="rect">
            <a:avLst/>
          </a:prstGeom>
        </p:spPr>
      </p:pic>
      <p:pic>
        <p:nvPicPr>
          <p:cNvPr id="7" name="รูปภาพ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4548" y="3429000"/>
            <a:ext cx="4320480" cy="2903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0276318"/>
      </p:ext>
    </p:extLst>
  </p:cSld>
  <p:clrMapOvr>
    <a:masterClrMapping/>
  </p:clrMapOvr>
  <p:transition spd="med">
    <p:cover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ชื่อเรื่อง 1"/>
          <p:cNvSpPr txBox="1">
            <a:spLocks/>
          </p:cNvSpPr>
          <p:nvPr/>
        </p:nvSpPr>
        <p:spPr bwMode="auto">
          <a:xfrm>
            <a:off x="900113" y="190500"/>
            <a:ext cx="4535487" cy="790575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>
              <a:defRPr/>
            </a:pPr>
            <a:r>
              <a:rPr lang="th-TH" sz="4800" u="sng" kern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itchFamily="18" charset="-78"/>
                <a:cs typeface="Angsana New"/>
              </a:rPr>
              <a:t>ข้อพึงระวัง</a:t>
            </a:r>
          </a:p>
        </p:txBody>
      </p:sp>
      <p:sp>
        <p:nvSpPr>
          <p:cNvPr id="12" name="ปุ่มปฏิบัติการ: หน้าแรก 11">
            <a:hlinkClick r:id="rId2" action="ppaction://hlinksldjump" highlightClick="1"/>
          </p:cNvPr>
          <p:cNvSpPr/>
          <p:nvPr/>
        </p:nvSpPr>
        <p:spPr>
          <a:xfrm>
            <a:off x="8675688" y="6280150"/>
            <a:ext cx="363537" cy="36036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th-TH" dirty="0">
              <a:solidFill>
                <a:srgbClr val="FFFFFF"/>
              </a:solidFill>
            </a:endParaRPr>
          </a:p>
        </p:txBody>
      </p:sp>
      <p:sp>
        <p:nvSpPr>
          <p:cNvPr id="13" name="ชื่อเรื่อง 1"/>
          <p:cNvSpPr txBox="1">
            <a:spLocks/>
          </p:cNvSpPr>
          <p:nvPr/>
        </p:nvSpPr>
        <p:spPr bwMode="auto">
          <a:xfrm>
            <a:off x="412750" y="1268413"/>
            <a:ext cx="8596313" cy="1525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1" hangingPunct="1">
              <a:defRPr/>
            </a:pPr>
            <a:r>
              <a:rPr lang="th-TH" sz="4800" kern="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</a:rPr>
              <a:t>- พิจารณาผู้ร้องเป็นผู้มีหน้าที่แจ้งหรือไม่</a:t>
            </a:r>
            <a:br>
              <a:rPr lang="th-TH" sz="4800" kern="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</a:rPr>
            </a:br>
            <a:r>
              <a:rPr lang="th-TH" sz="4800" kern="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</a:rPr>
              <a:t>   (</a:t>
            </a:r>
            <a:r>
              <a:rPr lang="th-TH" sz="4800" kern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</a:rPr>
              <a:t>ต้องเป็นเจ้าบ้านหรือผู้รับมอบหมายจากเจ้าบ้าน</a:t>
            </a:r>
            <a:r>
              <a:rPr lang="th-TH" sz="4800" kern="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</a:rPr>
              <a:t>)</a:t>
            </a:r>
            <a:endParaRPr lang="th-TH" sz="4800" kern="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anose="02020603050405020304" pitchFamily="18" charset="-34"/>
            </a:endParaRPr>
          </a:p>
        </p:txBody>
      </p:sp>
      <p:sp>
        <p:nvSpPr>
          <p:cNvPr id="14" name="ชื่อเรื่อง 1"/>
          <p:cNvSpPr txBox="1">
            <a:spLocks/>
          </p:cNvSpPr>
          <p:nvPr/>
        </p:nvSpPr>
        <p:spPr bwMode="auto">
          <a:xfrm>
            <a:off x="395288" y="2852738"/>
            <a:ext cx="8613775" cy="79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1" hangingPunct="1">
              <a:defRPr/>
            </a:pPr>
            <a:r>
              <a:rPr lang="th-TH" sz="4800" kern="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</a:rPr>
              <a:t>- กรณีข้อพิพาทระหว่างเอกชนต้องได้ข้อยุติก่อน</a:t>
            </a:r>
          </a:p>
        </p:txBody>
      </p:sp>
      <p:sp>
        <p:nvSpPr>
          <p:cNvPr id="15" name="ชื่อเรื่อง 1"/>
          <p:cNvSpPr txBox="1">
            <a:spLocks/>
          </p:cNvSpPr>
          <p:nvPr/>
        </p:nvSpPr>
        <p:spPr bwMode="auto">
          <a:xfrm>
            <a:off x="395288" y="3989388"/>
            <a:ext cx="8596312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1" hangingPunct="1">
              <a:defRPr/>
            </a:pPr>
            <a:r>
              <a:rPr lang="th-TH" sz="4800" kern="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</a:rPr>
              <a:t>- ประเภทอาคารที่ไม่ต้องผ่าน พ.ร.บ.ควบคุมอาคาร</a:t>
            </a:r>
            <a:br>
              <a:rPr lang="th-TH" sz="4800" kern="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</a:rPr>
            </a:br>
            <a:r>
              <a:rPr lang="th-TH" sz="4800" kern="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</a:rPr>
              <a:t>   ต้องตรวจสอบกับทาง (กอง/ฝ่าย/งานช่าง)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ชื่อเรื่อง 1"/>
          <p:cNvSpPr txBox="1">
            <a:spLocks/>
          </p:cNvSpPr>
          <p:nvPr/>
        </p:nvSpPr>
        <p:spPr bwMode="auto">
          <a:xfrm>
            <a:off x="1016312" y="260648"/>
            <a:ext cx="4535983" cy="79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>
              <a:defRPr/>
            </a:pPr>
            <a:r>
              <a:rPr lang="th-TH" sz="6000" kern="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itchFamily="18" charset="-78"/>
                <a:cs typeface="Angsana New"/>
              </a:rPr>
              <a:t>ทะเบียนราษฎร</a:t>
            </a:r>
            <a:endParaRPr lang="th-TH" sz="6000" kern="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dalus" pitchFamily="18" charset="-78"/>
              <a:cs typeface="Angsana New"/>
            </a:endParaRPr>
          </a:p>
        </p:txBody>
      </p:sp>
      <p:sp>
        <p:nvSpPr>
          <p:cNvPr id="4" name="สี่เหลี่ยมผืนผ้า 3"/>
          <p:cNvSpPr/>
          <p:nvPr/>
        </p:nvSpPr>
        <p:spPr>
          <a:xfrm>
            <a:off x="1259632" y="1071016"/>
            <a:ext cx="6552728" cy="864096"/>
          </a:xfrm>
          <a:prstGeom prst="rect">
            <a:avLst/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5400" u="sng" dirty="0" smtClean="0">
                <a:solidFill>
                  <a:srgbClr val="00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การแจ้งการย้ายที่อยู่ (ม.๓๐ - ๓๓ )</a:t>
            </a:r>
            <a:endParaRPr lang="th-TH" sz="5400" u="sng" dirty="0">
              <a:solidFill>
                <a:srgbClr val="000000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grpSp>
        <p:nvGrpSpPr>
          <p:cNvPr id="48" name="กลุ่ม 47"/>
          <p:cNvGrpSpPr/>
          <p:nvPr/>
        </p:nvGrpSpPr>
        <p:grpSpPr>
          <a:xfrm>
            <a:off x="3275856" y="2701936"/>
            <a:ext cx="2232248" cy="2856918"/>
            <a:chOff x="3275856" y="2701936"/>
            <a:chExt cx="2232248" cy="2856918"/>
          </a:xfrm>
        </p:grpSpPr>
        <p:sp>
          <p:nvSpPr>
            <p:cNvPr id="18" name="สี่เหลี่ยมผืนผ้ามุมมน 17"/>
            <p:cNvSpPr/>
            <p:nvPr/>
          </p:nvSpPr>
          <p:spPr>
            <a:xfrm>
              <a:off x="3275856" y="2701936"/>
              <a:ext cx="2232248" cy="720080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dirty="0" smtClean="0">
                  <a:solidFill>
                    <a:srgbClr val="3B86CB">
                      <a:lumMod val="50000"/>
                    </a:srgbClr>
                  </a:solidFill>
                  <a:latin typeface="Angsana New" panose="02020603050405020304" pitchFamily="18" charset="-34"/>
                  <a:cs typeface="Angsana New" panose="02020603050405020304" pitchFamily="18" charset="-34"/>
                </a:rPr>
                <a:t>สถานที่แจ้ง</a:t>
              </a:r>
              <a:endParaRPr lang="th-TH" dirty="0">
                <a:solidFill>
                  <a:srgbClr val="3B86CB">
                    <a:lumMod val="50000"/>
                  </a:srgbClr>
                </a:solidFill>
                <a:latin typeface="Angsana New" panose="02020603050405020304" pitchFamily="18" charset="-34"/>
                <a:cs typeface="Angsana New" panose="02020603050405020304" pitchFamily="18" charset="-34"/>
              </a:endParaRPr>
            </a:p>
          </p:txBody>
        </p:sp>
        <p:sp>
          <p:nvSpPr>
            <p:cNvPr id="38" name="สี่เหลี่ยมผืนผ้า 37"/>
            <p:cNvSpPr/>
            <p:nvPr/>
          </p:nvSpPr>
          <p:spPr>
            <a:xfrm>
              <a:off x="3325768" y="3969060"/>
              <a:ext cx="2132423" cy="64807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dirty="0" smtClean="0">
                  <a:solidFill>
                    <a:srgbClr val="0E3558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rPr>
                <a:t>ท้องที่ย้ายออก</a:t>
              </a:r>
              <a:endParaRPr lang="th-TH" dirty="0">
                <a:solidFill>
                  <a:srgbClr val="0E3558"/>
                </a:solidFill>
                <a:latin typeface="Angsana New" panose="02020603050405020304" pitchFamily="18" charset="-34"/>
                <a:cs typeface="Angsana New" panose="02020603050405020304" pitchFamily="18" charset="-34"/>
              </a:endParaRPr>
            </a:p>
          </p:txBody>
        </p:sp>
        <p:sp>
          <p:nvSpPr>
            <p:cNvPr id="39" name="สี่เหลี่ยมผืนผ้า 38"/>
            <p:cNvSpPr/>
            <p:nvPr/>
          </p:nvSpPr>
          <p:spPr>
            <a:xfrm>
              <a:off x="3325768" y="4910782"/>
              <a:ext cx="2150425" cy="64807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dirty="0" smtClean="0">
                  <a:solidFill>
                    <a:srgbClr val="0E3558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rPr>
                <a:t>ท้องที่ย้ายเข้า</a:t>
              </a:r>
              <a:endParaRPr lang="th-TH" dirty="0">
                <a:solidFill>
                  <a:srgbClr val="0E3558"/>
                </a:solidFill>
                <a:latin typeface="Angsana New" panose="02020603050405020304" pitchFamily="18" charset="-34"/>
                <a:cs typeface="Angsana New" panose="02020603050405020304" pitchFamily="18" charset="-34"/>
              </a:endParaRPr>
            </a:p>
          </p:txBody>
        </p:sp>
      </p:grpSp>
      <p:grpSp>
        <p:nvGrpSpPr>
          <p:cNvPr id="46" name="กลุ่ม 45"/>
          <p:cNvGrpSpPr/>
          <p:nvPr/>
        </p:nvGrpSpPr>
        <p:grpSpPr>
          <a:xfrm>
            <a:off x="1691680" y="1882984"/>
            <a:ext cx="5258079" cy="825936"/>
            <a:chOff x="1691680" y="1882984"/>
            <a:chExt cx="5258079" cy="825936"/>
          </a:xfrm>
        </p:grpSpPr>
        <p:cxnSp>
          <p:nvCxnSpPr>
            <p:cNvPr id="21" name="ลูกศรเชื่อมต่อแบบตรง 20"/>
            <p:cNvCxnSpPr/>
            <p:nvPr/>
          </p:nvCxnSpPr>
          <p:spPr>
            <a:xfrm>
              <a:off x="4427984" y="1935112"/>
              <a:ext cx="0" cy="773808"/>
            </a:xfrm>
            <a:prstGeom prst="straightConnector1">
              <a:avLst/>
            </a:prstGeom>
            <a:ln w="5715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" name="สี่เหลี่ยมผืนผ้า 1"/>
            <p:cNvSpPr/>
            <p:nvPr/>
          </p:nvSpPr>
          <p:spPr>
            <a:xfrm>
              <a:off x="3419872" y="1882984"/>
              <a:ext cx="2016224" cy="773808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dirty="0" smtClean="0">
                  <a:solidFill>
                    <a:srgbClr val="000000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rPr>
                <a:t>องค์ประกอบ</a:t>
              </a:r>
              <a:endParaRPr lang="th-TH" dirty="0">
                <a:solidFill>
                  <a:srgbClr val="000000"/>
                </a:solidFill>
                <a:latin typeface="Angsana New" panose="02020603050405020304" pitchFamily="18" charset="-34"/>
                <a:cs typeface="Angsana New" panose="02020603050405020304" pitchFamily="18" charset="-34"/>
              </a:endParaRPr>
            </a:p>
          </p:txBody>
        </p:sp>
        <p:cxnSp>
          <p:nvCxnSpPr>
            <p:cNvPr id="24" name="ตัวเชื่อมต่อตรง 23"/>
            <p:cNvCxnSpPr/>
            <p:nvPr/>
          </p:nvCxnSpPr>
          <p:spPr>
            <a:xfrm flipV="1">
              <a:off x="1691680" y="2411207"/>
              <a:ext cx="5256584" cy="9681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ลูกศรเชื่อมต่อแบบตรง 24"/>
            <p:cNvCxnSpPr/>
            <p:nvPr/>
          </p:nvCxnSpPr>
          <p:spPr>
            <a:xfrm flipH="1">
              <a:off x="1718976" y="2420888"/>
              <a:ext cx="1495" cy="288032"/>
            </a:xfrm>
            <a:prstGeom prst="straightConnector1">
              <a:avLst/>
            </a:prstGeom>
            <a:ln w="5715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ลูกศรเชื่อมต่อแบบตรง 26"/>
            <p:cNvCxnSpPr/>
            <p:nvPr/>
          </p:nvCxnSpPr>
          <p:spPr>
            <a:xfrm flipH="1">
              <a:off x="6948264" y="2411207"/>
              <a:ext cx="1495" cy="288032"/>
            </a:xfrm>
            <a:prstGeom prst="straightConnector1">
              <a:avLst/>
            </a:prstGeom>
            <a:ln w="5715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0" name="สี่เหลี่ยมผืนผ้ามุมมน 49"/>
          <p:cNvSpPr/>
          <p:nvPr/>
        </p:nvSpPr>
        <p:spPr>
          <a:xfrm>
            <a:off x="7452320" y="6190207"/>
            <a:ext cx="1475656" cy="496855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 smtClean="0">
                <a:solidFill>
                  <a:srgbClr val="000000"/>
                </a:solidFill>
                <a:hlinkClick r:id="rId2" action="ppaction://hlinksldjump"/>
              </a:rPr>
              <a:t>ความผิด</a:t>
            </a:r>
            <a:endParaRPr lang="th-TH" dirty="0">
              <a:solidFill>
                <a:srgbClr val="000000"/>
              </a:solidFill>
            </a:endParaRPr>
          </a:p>
        </p:txBody>
      </p:sp>
      <p:grpSp>
        <p:nvGrpSpPr>
          <p:cNvPr id="3" name="กลุ่ม 2"/>
          <p:cNvGrpSpPr/>
          <p:nvPr/>
        </p:nvGrpSpPr>
        <p:grpSpPr>
          <a:xfrm>
            <a:off x="664408" y="2708920"/>
            <a:ext cx="2232248" cy="3229338"/>
            <a:chOff x="664408" y="2708920"/>
            <a:chExt cx="2232248" cy="3229338"/>
          </a:xfrm>
        </p:grpSpPr>
        <p:sp>
          <p:nvSpPr>
            <p:cNvPr id="8" name="สี่เหลี่ยมผืนผ้ามุมมน 7"/>
            <p:cNvSpPr/>
            <p:nvPr/>
          </p:nvSpPr>
          <p:spPr>
            <a:xfrm>
              <a:off x="664408" y="2708920"/>
              <a:ext cx="2232248" cy="720080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dirty="0" smtClean="0">
                  <a:solidFill>
                    <a:srgbClr val="FFFFFF"/>
                  </a:solidFill>
                  <a:latin typeface="Angsana New" panose="02020603050405020304" pitchFamily="18" charset="-34"/>
                  <a:cs typeface="Angsana New" panose="02020603050405020304" pitchFamily="18" charset="-34"/>
                  <a:hlinkClick r:id="rId3" action="ppaction://hlinksldjump"/>
                </a:rPr>
                <a:t>ผู้มีหน้าที่แจ้ง</a:t>
              </a:r>
              <a:endParaRPr lang="th-TH" dirty="0">
                <a:solidFill>
                  <a:srgbClr val="FFFFFF"/>
                </a:solidFill>
                <a:latin typeface="Angsana New" panose="02020603050405020304" pitchFamily="18" charset="-34"/>
                <a:cs typeface="Angsana New" panose="02020603050405020304" pitchFamily="18" charset="-34"/>
              </a:endParaRPr>
            </a:p>
          </p:txBody>
        </p:sp>
        <p:sp>
          <p:nvSpPr>
            <p:cNvPr id="34" name="สี่เหลี่ยมผืนผ้า 33"/>
            <p:cNvSpPr/>
            <p:nvPr/>
          </p:nvSpPr>
          <p:spPr>
            <a:xfrm>
              <a:off x="808424" y="3645024"/>
              <a:ext cx="1944216" cy="64807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dirty="0" smtClean="0">
                  <a:solidFill>
                    <a:srgbClr val="0E3558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rPr>
                <a:t>เจ้าบ้าน</a:t>
              </a:r>
              <a:endParaRPr lang="th-TH" dirty="0">
                <a:solidFill>
                  <a:srgbClr val="0E3558"/>
                </a:solidFill>
                <a:latin typeface="Angsana New" panose="02020603050405020304" pitchFamily="18" charset="-34"/>
                <a:cs typeface="Angsana New" panose="02020603050405020304" pitchFamily="18" charset="-34"/>
              </a:endParaRPr>
            </a:p>
          </p:txBody>
        </p:sp>
        <p:sp>
          <p:nvSpPr>
            <p:cNvPr id="35" name="สี่เหลี่ยมผืนผ้า 34"/>
            <p:cNvSpPr/>
            <p:nvPr/>
          </p:nvSpPr>
          <p:spPr>
            <a:xfrm>
              <a:off x="815838" y="4437112"/>
              <a:ext cx="1944216" cy="64807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dirty="0" smtClean="0">
                  <a:solidFill>
                    <a:srgbClr val="0E3558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rPr>
                <a:t>ผู้ย้าย</a:t>
              </a:r>
              <a:endParaRPr lang="th-TH" dirty="0">
                <a:solidFill>
                  <a:srgbClr val="0E3558"/>
                </a:solidFill>
                <a:latin typeface="Angsana New" panose="02020603050405020304" pitchFamily="18" charset="-34"/>
                <a:cs typeface="Angsana New" panose="02020603050405020304" pitchFamily="18" charset="-34"/>
              </a:endParaRPr>
            </a:p>
          </p:txBody>
        </p:sp>
        <p:sp>
          <p:nvSpPr>
            <p:cNvPr id="37" name="สี่เหลี่ยมผืนผ้า 36"/>
            <p:cNvSpPr/>
            <p:nvPr/>
          </p:nvSpPr>
          <p:spPr>
            <a:xfrm>
              <a:off x="815838" y="5290186"/>
              <a:ext cx="1944216" cy="64807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dirty="0" smtClean="0">
                  <a:solidFill>
                    <a:srgbClr val="0E3558"/>
                  </a:solidFill>
                </a:rPr>
                <a:t>ผู้แทน</a:t>
              </a:r>
              <a:endParaRPr lang="th-TH" dirty="0">
                <a:solidFill>
                  <a:srgbClr val="0E3558"/>
                </a:solidFill>
              </a:endParaRPr>
            </a:p>
          </p:txBody>
        </p:sp>
      </p:grpSp>
      <p:sp>
        <p:nvSpPr>
          <p:cNvPr id="28" name="ปุ่มปฏิบัติการ: ไปข้างหน้าหรือถัดไป 27">
            <a:hlinkClick r:id="" action="ppaction://noaction" highlightClick="1"/>
          </p:cNvPr>
          <p:cNvSpPr/>
          <p:nvPr/>
        </p:nvSpPr>
        <p:spPr>
          <a:xfrm>
            <a:off x="6948264" y="6345324"/>
            <a:ext cx="360040" cy="305734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srgbClr val="FFFFFF"/>
              </a:solidFill>
            </a:endParaRPr>
          </a:p>
        </p:txBody>
      </p:sp>
      <p:grpSp>
        <p:nvGrpSpPr>
          <p:cNvPr id="5" name="กลุ่ม 4"/>
          <p:cNvGrpSpPr/>
          <p:nvPr/>
        </p:nvGrpSpPr>
        <p:grpSpPr>
          <a:xfrm>
            <a:off x="5867636" y="2699239"/>
            <a:ext cx="2232756" cy="2859615"/>
            <a:chOff x="5867636" y="2699239"/>
            <a:chExt cx="2232756" cy="2859615"/>
          </a:xfrm>
        </p:grpSpPr>
        <p:grpSp>
          <p:nvGrpSpPr>
            <p:cNvPr id="49" name="กลุ่ม 48"/>
            <p:cNvGrpSpPr/>
            <p:nvPr/>
          </p:nvGrpSpPr>
          <p:grpSpPr>
            <a:xfrm>
              <a:off x="5867636" y="2699239"/>
              <a:ext cx="2232756" cy="2859615"/>
              <a:chOff x="5867636" y="2699239"/>
              <a:chExt cx="2232756" cy="2859615"/>
            </a:xfrm>
          </p:grpSpPr>
          <p:sp>
            <p:nvSpPr>
              <p:cNvPr id="19" name="สี่เหลี่ยมผืนผ้ามุมมน 18"/>
              <p:cNvSpPr/>
              <p:nvPr/>
            </p:nvSpPr>
            <p:spPr>
              <a:xfrm>
                <a:off x="5867636" y="2699239"/>
                <a:ext cx="2232756" cy="720080"/>
              </a:xfrm>
              <a:prstGeom prst="round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th-TH" dirty="0" smtClean="0">
                    <a:solidFill>
                      <a:srgbClr val="3B86CB">
                        <a:lumMod val="50000"/>
                      </a:srgbClr>
                    </a:solidFill>
                    <a:latin typeface="Angsana New" panose="02020603050405020304" pitchFamily="18" charset="-34"/>
                    <a:cs typeface="Angsana New" panose="02020603050405020304" pitchFamily="18" charset="-34"/>
                    <a:hlinkClick r:id="rId4" action="ppaction://hlinksldjump"/>
                  </a:rPr>
                  <a:t>เงื่อนไข</a:t>
                </a:r>
                <a:endParaRPr lang="th-TH" dirty="0">
                  <a:solidFill>
                    <a:srgbClr val="3B86CB">
                      <a:lumMod val="50000"/>
                    </a:srgbClr>
                  </a:solidFill>
                  <a:latin typeface="Angsana New" panose="02020603050405020304" pitchFamily="18" charset="-34"/>
                  <a:cs typeface="Angsana New" panose="02020603050405020304" pitchFamily="18" charset="-34"/>
                </a:endParaRPr>
              </a:p>
            </p:txBody>
          </p:sp>
          <p:sp>
            <p:nvSpPr>
              <p:cNvPr id="40" name="สี่เหลี่ยมผืนผ้า 39"/>
              <p:cNvSpPr/>
              <p:nvPr/>
            </p:nvSpPr>
            <p:spPr>
              <a:xfrm>
                <a:off x="5904148" y="4910782"/>
                <a:ext cx="2088232" cy="648072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w="114300" prst="artDeco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th-TH" dirty="0" smtClean="0">
                    <a:solidFill>
                      <a:srgbClr val="0E3558"/>
                    </a:solidFill>
                    <a:latin typeface="Angsana New" panose="02020603050405020304" pitchFamily="18" charset="-34"/>
                    <a:cs typeface="Angsana New" panose="02020603050405020304" pitchFamily="18" charset="-34"/>
                  </a:rPr>
                  <a:t>เวลา</a:t>
                </a:r>
                <a:endParaRPr lang="th-TH" dirty="0">
                  <a:solidFill>
                    <a:srgbClr val="0E3558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endParaRPr>
              </a:p>
            </p:txBody>
          </p:sp>
        </p:grpSp>
        <p:sp>
          <p:nvSpPr>
            <p:cNvPr id="29" name="สี่เหลี่ยมผืนผ้า 28"/>
            <p:cNvSpPr/>
            <p:nvPr/>
          </p:nvSpPr>
          <p:spPr>
            <a:xfrm>
              <a:off x="5904148" y="3969060"/>
              <a:ext cx="2088232" cy="64807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dirty="0" smtClean="0">
                  <a:solidFill>
                    <a:srgbClr val="0E3558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rPr>
                <a:t>กายภาพ</a:t>
              </a:r>
              <a:endParaRPr lang="th-TH" dirty="0">
                <a:solidFill>
                  <a:srgbClr val="0E3558"/>
                </a:solidFill>
                <a:latin typeface="Angsana New" panose="02020603050405020304" pitchFamily="18" charset="-34"/>
                <a:cs typeface="Angsana New" panose="02020603050405020304" pitchFamily="18" charset="-3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64570793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2"/>
          <p:cNvSpPr>
            <a:spLocks noGrp="1" noChangeArrowheads="1"/>
          </p:cNvSpPr>
          <p:nvPr>
            <p:ph type="title"/>
          </p:nvPr>
        </p:nvSpPr>
        <p:spPr>
          <a:xfrm>
            <a:off x="755650" y="1412875"/>
            <a:ext cx="7772400" cy="1008063"/>
          </a:xfrm>
        </p:spPr>
        <p:txBody>
          <a:bodyPr/>
          <a:lstStyle/>
          <a:p>
            <a:pPr algn="l" eaLnBrk="1" hangingPunct="1"/>
            <a:r>
              <a:rPr lang="th-TH" sz="5000" b="1" smtClean="0">
                <a:latin typeface="Angsana New" panose="02020603050405020304" pitchFamily="18" charset="-34"/>
                <a:cs typeface="Angsana New" panose="02020603050405020304" pitchFamily="18" charset="-34"/>
              </a:rPr>
              <a:t>ต้องมีการย้ายที่อยู่ทางกายภาพเกิดขึ้นก่อน</a:t>
            </a:r>
          </a:p>
        </p:txBody>
      </p:sp>
      <p:sp>
        <p:nvSpPr>
          <p:cNvPr id="159749" name="Rectangle 2"/>
          <p:cNvSpPr txBox="1">
            <a:spLocks noChangeArrowheads="1"/>
          </p:cNvSpPr>
          <p:nvPr/>
        </p:nvSpPr>
        <p:spPr bwMode="gray">
          <a:xfrm>
            <a:off x="1116013" y="333375"/>
            <a:ext cx="4319587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 eaLnBrk="0" hangingPunct="0">
              <a:defRPr sz="4000" b="1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algn="ctr" eaLnBrk="1" hangingPunct="1">
              <a:defRPr/>
            </a:pPr>
            <a:r>
              <a:rPr lang="th-TH" sz="7200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</a:rPr>
              <a:t>การย้ายที่อยู่</a:t>
            </a: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gray">
          <a:xfrm>
            <a:off x="739775" y="2420938"/>
            <a:ext cx="8224838" cy="143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l" eaLnBrk="1" hangingPunct="1">
              <a:defRPr/>
            </a:pPr>
            <a:r>
              <a:rPr lang="th-TH" sz="5000" kern="0" dirty="0" smtClean="0">
                <a:solidFill>
                  <a:srgbClr val="FF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การย้ายเข้าบ้านกลาง ต้องครบองค์ประกอบ คือ ไปจากท้องที่เกิน </a:t>
            </a:r>
            <a:r>
              <a:rPr lang="en-US" sz="5000" kern="0" dirty="0" smtClean="0">
                <a:solidFill>
                  <a:srgbClr val="FF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180 </a:t>
            </a:r>
            <a:r>
              <a:rPr lang="th-TH" sz="5000" kern="0" dirty="0" smtClean="0">
                <a:solidFill>
                  <a:srgbClr val="FF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วัน และไม่ทราบที่อยู่</a:t>
            </a: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gray">
          <a:xfrm>
            <a:off x="755650" y="4005263"/>
            <a:ext cx="8224838" cy="143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l" eaLnBrk="1" hangingPunct="1">
              <a:defRPr/>
            </a:pPr>
            <a:r>
              <a:rPr lang="th-TH" sz="5000" kern="0" dirty="0" smtClean="0">
                <a:solidFill>
                  <a:srgbClr val="0E3558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บุคคลอาศัยอยู่ต่างประเทศ ต้องย้ายเข้าทะเบียนบ้านชั่วคราวสำหรับคนเดินทางไปต่างประเทศ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42" name="Picture 3" descr="atoon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36613"/>
            <a:ext cx="725657" cy="158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43" name="Rectangle 2"/>
          <p:cNvSpPr txBox="1">
            <a:spLocks noChangeArrowheads="1"/>
          </p:cNvSpPr>
          <p:nvPr/>
        </p:nvSpPr>
        <p:spPr bwMode="gray">
          <a:xfrm>
            <a:off x="1116013" y="333375"/>
            <a:ext cx="4319587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th-TH" sz="9600">
                <a:solidFill>
                  <a:srgbClr val="006600"/>
                </a:solidFill>
                <a:cs typeface="EucrosiaUPC" panose="02020603050405020304" pitchFamily="18" charset="-34"/>
              </a:rPr>
              <a:t>การเกิด</a:t>
            </a:r>
            <a:endParaRPr lang="th-TH" sz="9600">
              <a:solidFill>
                <a:srgbClr val="003399"/>
              </a:solidFill>
              <a:cs typeface="EucrosiaUPC" panose="02020603050405020304" pitchFamily="18" charset="-34"/>
            </a:endParaRPr>
          </a:p>
        </p:txBody>
      </p:sp>
      <p:sp>
        <p:nvSpPr>
          <p:cNvPr id="5" name="ชื่อเรื่อง 1"/>
          <p:cNvSpPr txBox="1">
            <a:spLocks/>
          </p:cNvSpPr>
          <p:nvPr/>
        </p:nvSpPr>
        <p:spPr bwMode="auto">
          <a:xfrm>
            <a:off x="1259632" y="1933656"/>
            <a:ext cx="7056784" cy="974463"/>
          </a:xfrm>
          <a:prstGeom prst="rect">
            <a:avLst/>
          </a:prstGeom>
          <a:noFill/>
          <a:ln w="38100">
            <a:solidFill>
              <a:schemeClr val="tx1"/>
            </a:solidFill>
            <a:prstDash val="lgDash"/>
            <a:miter lim="800000"/>
            <a:headEnd/>
            <a:tailEnd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txBody>
          <a:bodyPr anchor="ctr"/>
          <a:lstStyle/>
          <a:p>
            <a:pPr algn="ctr" eaLnBrk="1" hangingPunct="1">
              <a:defRPr/>
            </a:pPr>
            <a:r>
              <a:rPr lang="th-TH" sz="5400" kern="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itchFamily="18" charset="-78"/>
                <a:cs typeface="Angsana New"/>
              </a:rPr>
              <a:t>สามารถแจ้งเกิดได้หรือไม่ อย่างไร</a:t>
            </a:r>
            <a:endParaRPr lang="th-TH" sz="5400" kern="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dalus" pitchFamily="18" charset="-78"/>
              <a:cs typeface="Angsana New"/>
            </a:endParaRPr>
          </a:p>
        </p:txBody>
      </p:sp>
      <p:sp>
        <p:nvSpPr>
          <p:cNvPr id="6" name="ชื่อเรื่อง 1"/>
          <p:cNvSpPr txBox="1">
            <a:spLocks/>
          </p:cNvSpPr>
          <p:nvPr/>
        </p:nvSpPr>
        <p:spPr bwMode="auto">
          <a:xfrm>
            <a:off x="1259632" y="3645024"/>
            <a:ext cx="7056784" cy="974463"/>
          </a:xfrm>
          <a:prstGeom prst="rect">
            <a:avLst/>
          </a:prstGeom>
          <a:noFill/>
          <a:ln w="38100">
            <a:solidFill>
              <a:schemeClr val="tx1"/>
            </a:solidFill>
            <a:prstDash val="lgDash"/>
            <a:miter lim="800000"/>
            <a:headEnd/>
            <a:tailEnd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txBody>
          <a:bodyPr anchor="ctr"/>
          <a:lstStyle/>
          <a:p>
            <a:pPr algn="ctr" eaLnBrk="1" hangingPunct="1">
              <a:defRPr/>
            </a:pPr>
            <a:r>
              <a:rPr lang="th-TH" sz="5400" kern="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itchFamily="18" charset="-78"/>
                <a:cs typeface="Angsana New"/>
              </a:rPr>
              <a:t>ประเภทสูติบัตร</a:t>
            </a:r>
            <a:endParaRPr lang="th-TH" sz="5400" kern="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dalus" pitchFamily="18" charset="-78"/>
              <a:cs typeface="Angsana New"/>
            </a:endParaRPr>
          </a:p>
        </p:txBody>
      </p:sp>
    </p:spTree>
    <p:extLst>
      <p:ext uri="{BB962C8B-B14F-4D97-AF65-F5344CB8AC3E}">
        <p14:creationId xmlns:p14="http://schemas.microsoft.com/office/powerpoint/2010/main" val="3756058384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กลุ่ม 13"/>
          <p:cNvGrpSpPr/>
          <p:nvPr/>
        </p:nvGrpSpPr>
        <p:grpSpPr>
          <a:xfrm>
            <a:off x="3660234" y="1701886"/>
            <a:ext cx="1108408" cy="1943138"/>
            <a:chOff x="7215287" y="6644991"/>
            <a:chExt cx="1264728" cy="2025220"/>
          </a:xfrm>
        </p:grpSpPr>
        <p:sp>
          <p:nvSpPr>
            <p:cNvPr id="15" name="object 36"/>
            <p:cNvSpPr/>
            <p:nvPr/>
          </p:nvSpPr>
          <p:spPr>
            <a:xfrm>
              <a:off x="7654323" y="6644991"/>
              <a:ext cx="421406" cy="442680"/>
            </a:xfrm>
            <a:custGeom>
              <a:avLst/>
              <a:gdLst/>
              <a:ahLst/>
              <a:cxnLst/>
              <a:rect l="l" t="t" r="r" b="b"/>
              <a:pathLst>
                <a:path w="421406" h="442680">
                  <a:moveTo>
                    <a:pt x="210703" y="0"/>
                  </a:moveTo>
                  <a:lnTo>
                    <a:pt x="160062" y="6433"/>
                  </a:lnTo>
                  <a:lnTo>
                    <a:pt x="113864" y="24706"/>
                  </a:lnTo>
                  <a:lnTo>
                    <a:pt x="73571" y="53282"/>
                  </a:lnTo>
                  <a:lnTo>
                    <a:pt x="40647" y="90621"/>
                  </a:lnTo>
                  <a:lnTo>
                    <a:pt x="16555" y="135186"/>
                  </a:lnTo>
                  <a:lnTo>
                    <a:pt x="2757" y="185438"/>
                  </a:lnTo>
                  <a:lnTo>
                    <a:pt x="0" y="221340"/>
                  </a:lnTo>
                  <a:lnTo>
                    <a:pt x="698" y="239492"/>
                  </a:lnTo>
                  <a:lnTo>
                    <a:pt x="10739" y="291298"/>
                  </a:lnTo>
                  <a:lnTo>
                    <a:pt x="31563" y="337930"/>
                  </a:lnTo>
                  <a:lnTo>
                    <a:pt x="61706" y="377849"/>
                  </a:lnTo>
                  <a:lnTo>
                    <a:pt x="99705" y="409517"/>
                  </a:lnTo>
                  <a:lnTo>
                    <a:pt x="144097" y="431395"/>
                  </a:lnTo>
                  <a:lnTo>
                    <a:pt x="193419" y="441946"/>
                  </a:lnTo>
                  <a:lnTo>
                    <a:pt x="210703" y="442680"/>
                  </a:lnTo>
                  <a:lnTo>
                    <a:pt x="227986" y="441946"/>
                  </a:lnTo>
                  <a:lnTo>
                    <a:pt x="277308" y="431395"/>
                  </a:lnTo>
                  <a:lnTo>
                    <a:pt x="321700" y="409517"/>
                  </a:lnTo>
                  <a:lnTo>
                    <a:pt x="359699" y="377849"/>
                  </a:lnTo>
                  <a:lnTo>
                    <a:pt x="389842" y="337930"/>
                  </a:lnTo>
                  <a:lnTo>
                    <a:pt x="410666" y="291298"/>
                  </a:lnTo>
                  <a:lnTo>
                    <a:pt x="420707" y="239492"/>
                  </a:lnTo>
                  <a:lnTo>
                    <a:pt x="421406" y="221340"/>
                  </a:lnTo>
                  <a:lnTo>
                    <a:pt x="420707" y="203187"/>
                  </a:lnTo>
                  <a:lnTo>
                    <a:pt x="410666" y="151381"/>
                  </a:lnTo>
                  <a:lnTo>
                    <a:pt x="389842" y="104749"/>
                  </a:lnTo>
                  <a:lnTo>
                    <a:pt x="359699" y="64830"/>
                  </a:lnTo>
                  <a:lnTo>
                    <a:pt x="321700" y="33162"/>
                  </a:lnTo>
                  <a:lnTo>
                    <a:pt x="277308" y="11284"/>
                  </a:lnTo>
                  <a:lnTo>
                    <a:pt x="227986" y="733"/>
                  </a:lnTo>
                  <a:lnTo>
                    <a:pt x="210703" y="0"/>
                  </a:lnTo>
                  <a:close/>
                </a:path>
              </a:pathLst>
            </a:custGeom>
            <a:solidFill>
              <a:srgbClr val="31C758"/>
            </a:solidFill>
            <a:scene3d>
              <a:camera prst="orthographicFront"/>
              <a:lightRig rig="threePt" dir="t"/>
            </a:scene3d>
            <a:sp3d>
              <a:bevelT prst="convex"/>
            </a:sp3d>
          </p:spPr>
          <p:txBody>
            <a:bodyPr wrap="square" lIns="0" tIns="0" rIns="0" bIns="0" rtlCol="0">
              <a:noAutofit/>
            </a:bodyPr>
            <a:lstStyle/>
            <a:p>
              <a:endParaRPr>
                <a:solidFill>
                  <a:srgbClr val="000000"/>
                </a:solidFill>
              </a:endParaRPr>
            </a:p>
          </p:txBody>
        </p:sp>
        <p:sp>
          <p:nvSpPr>
            <p:cNvPr id="16" name="object 37"/>
            <p:cNvSpPr/>
            <p:nvPr/>
          </p:nvSpPr>
          <p:spPr>
            <a:xfrm>
              <a:off x="7215287" y="7060643"/>
              <a:ext cx="1264728" cy="1609568"/>
            </a:xfrm>
            <a:custGeom>
              <a:avLst/>
              <a:gdLst/>
              <a:ahLst/>
              <a:cxnLst/>
              <a:rect l="l" t="t" r="r" b="b"/>
              <a:pathLst>
                <a:path w="1264728" h="1609568">
                  <a:moveTo>
                    <a:pt x="567797" y="1246223"/>
                  </a:moveTo>
                  <a:lnTo>
                    <a:pt x="357006" y="1246223"/>
                  </a:lnTo>
                  <a:lnTo>
                    <a:pt x="357008" y="1499741"/>
                  </a:lnTo>
                  <a:lnTo>
                    <a:pt x="365477" y="1542529"/>
                  </a:lnTo>
                  <a:lnTo>
                    <a:pt x="388134" y="1577435"/>
                  </a:lnTo>
                  <a:lnTo>
                    <a:pt x="421671" y="1600950"/>
                  </a:lnTo>
                  <a:lnTo>
                    <a:pt x="462779" y="1609568"/>
                  </a:lnTo>
                  <a:lnTo>
                    <a:pt x="477025" y="1608512"/>
                  </a:lnTo>
                  <a:lnTo>
                    <a:pt x="515773" y="1594358"/>
                  </a:lnTo>
                  <a:lnTo>
                    <a:pt x="545908" y="1566467"/>
                  </a:lnTo>
                  <a:lnTo>
                    <a:pt x="564044" y="1528365"/>
                  </a:lnTo>
                  <a:lnTo>
                    <a:pt x="567797" y="1246223"/>
                  </a:lnTo>
                  <a:close/>
                </a:path>
                <a:path w="1264728" h="1609568">
                  <a:moveTo>
                    <a:pt x="915453" y="1246223"/>
                  </a:moveTo>
                  <a:lnTo>
                    <a:pt x="704661" y="1246223"/>
                  </a:lnTo>
                  <a:lnTo>
                    <a:pt x="704663" y="1499741"/>
                  </a:lnTo>
                  <a:lnTo>
                    <a:pt x="713145" y="1542529"/>
                  </a:lnTo>
                  <a:lnTo>
                    <a:pt x="735823" y="1577435"/>
                  </a:lnTo>
                  <a:lnTo>
                    <a:pt x="769364" y="1600950"/>
                  </a:lnTo>
                  <a:lnTo>
                    <a:pt x="810435" y="1609568"/>
                  </a:lnTo>
                  <a:lnTo>
                    <a:pt x="824699" y="1608512"/>
                  </a:lnTo>
                  <a:lnTo>
                    <a:pt x="863468" y="1594358"/>
                  </a:lnTo>
                  <a:lnTo>
                    <a:pt x="893591" y="1566467"/>
                  </a:lnTo>
                  <a:lnTo>
                    <a:pt x="911706" y="1528365"/>
                  </a:lnTo>
                  <a:lnTo>
                    <a:pt x="915453" y="1246223"/>
                  </a:lnTo>
                  <a:close/>
                </a:path>
                <a:path w="1264728" h="1609568">
                  <a:moveTo>
                    <a:pt x="1120139" y="335600"/>
                  </a:moveTo>
                  <a:lnTo>
                    <a:pt x="368086" y="335600"/>
                  </a:lnTo>
                  <a:lnTo>
                    <a:pt x="423310" y="516696"/>
                  </a:lnTo>
                  <a:lnTo>
                    <a:pt x="227923" y="1164057"/>
                  </a:lnTo>
                  <a:lnTo>
                    <a:pt x="222180" y="1183851"/>
                  </a:lnTo>
                  <a:lnTo>
                    <a:pt x="218153" y="1200125"/>
                  </a:lnTo>
                  <a:lnTo>
                    <a:pt x="216102" y="1213236"/>
                  </a:lnTo>
                  <a:lnTo>
                    <a:pt x="216290" y="1223537"/>
                  </a:lnTo>
                  <a:lnTo>
                    <a:pt x="259971" y="1245325"/>
                  </a:lnTo>
                  <a:lnTo>
                    <a:pt x="988433" y="1246237"/>
                  </a:lnTo>
                  <a:lnTo>
                    <a:pt x="1006715" y="1245844"/>
                  </a:lnTo>
                  <a:lnTo>
                    <a:pt x="1047570" y="1227322"/>
                  </a:lnTo>
                  <a:lnTo>
                    <a:pt x="1052523" y="1209528"/>
                  </a:lnTo>
                  <a:lnTo>
                    <a:pt x="1052104" y="1198907"/>
                  </a:lnTo>
                  <a:lnTo>
                    <a:pt x="1050124" y="1187291"/>
                  </a:lnTo>
                  <a:lnTo>
                    <a:pt x="1046862" y="1174800"/>
                  </a:lnTo>
                  <a:lnTo>
                    <a:pt x="1042595" y="1161548"/>
                  </a:lnTo>
                  <a:lnTo>
                    <a:pt x="1037602" y="1147653"/>
                  </a:lnTo>
                  <a:lnTo>
                    <a:pt x="845337" y="508630"/>
                  </a:lnTo>
                  <a:lnTo>
                    <a:pt x="901536" y="337550"/>
                  </a:lnTo>
                  <a:lnTo>
                    <a:pt x="1120819" y="337550"/>
                  </a:lnTo>
                  <a:lnTo>
                    <a:pt x="1120139" y="335600"/>
                  </a:lnTo>
                  <a:close/>
                </a:path>
                <a:path w="1264728" h="1609568">
                  <a:moveTo>
                    <a:pt x="886821" y="0"/>
                  </a:moveTo>
                  <a:lnTo>
                    <a:pt x="377571" y="0"/>
                  </a:lnTo>
                  <a:lnTo>
                    <a:pt x="375737" y="10"/>
                  </a:lnTo>
                  <a:lnTo>
                    <a:pt x="336260" y="5399"/>
                  </a:lnTo>
                  <a:lnTo>
                    <a:pt x="300234" y="19862"/>
                  </a:lnTo>
                  <a:lnTo>
                    <a:pt x="268776" y="42227"/>
                  </a:lnTo>
                  <a:lnTo>
                    <a:pt x="256840" y="54692"/>
                  </a:lnTo>
                  <a:lnTo>
                    <a:pt x="248330" y="62581"/>
                  </a:lnTo>
                  <a:lnTo>
                    <a:pt x="241682" y="74016"/>
                  </a:lnTo>
                  <a:lnTo>
                    <a:pt x="239200" y="77207"/>
                  </a:lnTo>
                  <a:lnTo>
                    <a:pt x="234236" y="86692"/>
                  </a:lnTo>
                  <a:lnTo>
                    <a:pt x="226879" y="99190"/>
                  </a:lnTo>
                  <a:lnTo>
                    <a:pt x="225194" y="104154"/>
                  </a:lnTo>
                  <a:lnTo>
                    <a:pt x="223776" y="106902"/>
                  </a:lnTo>
                  <a:lnTo>
                    <a:pt x="221206" y="115589"/>
                  </a:lnTo>
                  <a:lnTo>
                    <a:pt x="3381" y="741633"/>
                  </a:lnTo>
                  <a:lnTo>
                    <a:pt x="981" y="754005"/>
                  </a:lnTo>
                  <a:lnTo>
                    <a:pt x="0" y="766379"/>
                  </a:lnTo>
                  <a:lnTo>
                    <a:pt x="398" y="778649"/>
                  </a:lnTo>
                  <a:lnTo>
                    <a:pt x="2136" y="790709"/>
                  </a:lnTo>
                  <a:lnTo>
                    <a:pt x="21716" y="834738"/>
                  </a:lnTo>
                  <a:lnTo>
                    <a:pt x="59619" y="866941"/>
                  </a:lnTo>
                  <a:lnTo>
                    <a:pt x="108160" y="877410"/>
                  </a:lnTo>
                  <a:lnTo>
                    <a:pt x="120096" y="876057"/>
                  </a:lnTo>
                  <a:lnTo>
                    <a:pt x="163643" y="856947"/>
                  </a:lnTo>
                  <a:lnTo>
                    <a:pt x="194961" y="818627"/>
                  </a:lnTo>
                  <a:lnTo>
                    <a:pt x="368086" y="335600"/>
                  </a:lnTo>
                  <a:lnTo>
                    <a:pt x="1120139" y="335600"/>
                  </a:lnTo>
                  <a:lnTo>
                    <a:pt x="1041591" y="110359"/>
                  </a:lnTo>
                  <a:lnTo>
                    <a:pt x="1040616" y="106902"/>
                  </a:lnTo>
                  <a:lnTo>
                    <a:pt x="1040084" y="105839"/>
                  </a:lnTo>
                  <a:lnTo>
                    <a:pt x="1037779" y="99190"/>
                  </a:lnTo>
                  <a:lnTo>
                    <a:pt x="1028029" y="82526"/>
                  </a:lnTo>
                  <a:lnTo>
                    <a:pt x="1025192" y="77207"/>
                  </a:lnTo>
                  <a:lnTo>
                    <a:pt x="1023863" y="75346"/>
                  </a:lnTo>
                  <a:lnTo>
                    <a:pt x="1016328" y="62581"/>
                  </a:lnTo>
                  <a:lnTo>
                    <a:pt x="1006843" y="53805"/>
                  </a:lnTo>
                  <a:lnTo>
                    <a:pt x="973770" y="25585"/>
                  </a:lnTo>
                  <a:lnTo>
                    <a:pt x="938954" y="8702"/>
                  </a:lnTo>
                  <a:lnTo>
                    <a:pt x="900341" y="565"/>
                  </a:lnTo>
                  <a:lnTo>
                    <a:pt x="886821" y="0"/>
                  </a:lnTo>
                  <a:close/>
                </a:path>
                <a:path w="1264728" h="1609568">
                  <a:moveTo>
                    <a:pt x="1120819" y="337550"/>
                  </a:moveTo>
                  <a:lnTo>
                    <a:pt x="901536" y="337550"/>
                  </a:lnTo>
                  <a:lnTo>
                    <a:pt x="1068487" y="816057"/>
                  </a:lnTo>
                  <a:lnTo>
                    <a:pt x="1097861" y="854151"/>
                  </a:lnTo>
                  <a:lnTo>
                    <a:pt x="1140261" y="874217"/>
                  </a:lnTo>
                  <a:lnTo>
                    <a:pt x="1164548" y="876364"/>
                  </a:lnTo>
                  <a:lnTo>
                    <a:pt x="1177148" y="875269"/>
                  </a:lnTo>
                  <a:lnTo>
                    <a:pt x="1213826" y="862586"/>
                  </a:lnTo>
                  <a:lnTo>
                    <a:pt x="1248018" y="828299"/>
                  </a:lnTo>
                  <a:lnTo>
                    <a:pt x="1263973" y="782326"/>
                  </a:lnTo>
                  <a:lnTo>
                    <a:pt x="1264728" y="769877"/>
                  </a:lnTo>
                  <a:lnTo>
                    <a:pt x="1264086" y="757279"/>
                  </a:lnTo>
                  <a:lnTo>
                    <a:pt x="1261998" y="744647"/>
                  </a:lnTo>
                  <a:lnTo>
                    <a:pt x="1258410" y="732097"/>
                  </a:lnTo>
                  <a:lnTo>
                    <a:pt x="1120819" y="337550"/>
                  </a:lnTo>
                  <a:close/>
                </a:path>
              </a:pathLst>
            </a:custGeom>
            <a:solidFill>
              <a:srgbClr val="31C758"/>
            </a:solidFill>
            <a:scene3d>
              <a:camera prst="orthographicFront"/>
              <a:lightRig rig="threePt" dir="t"/>
            </a:scene3d>
            <a:sp3d>
              <a:bevelT prst="convex"/>
            </a:sp3d>
          </p:spPr>
          <p:txBody>
            <a:bodyPr wrap="square" lIns="0" tIns="0" rIns="0" bIns="0" rtlCol="0">
              <a:noAutofit/>
            </a:bodyPr>
            <a:lstStyle/>
            <a:p>
              <a:endParaRPr>
                <a:solidFill>
                  <a:srgbClr val="000000"/>
                </a:solidFill>
              </a:endParaRPr>
            </a:p>
          </p:txBody>
        </p:sp>
      </p:grpSp>
      <p:sp>
        <p:nvSpPr>
          <p:cNvPr id="9" name="ลูกศรขวา 8"/>
          <p:cNvSpPr/>
          <p:nvPr/>
        </p:nvSpPr>
        <p:spPr>
          <a:xfrm>
            <a:off x="2619792" y="2655967"/>
            <a:ext cx="944096" cy="34874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srgbClr val="000000"/>
              </a:solidFill>
            </a:endParaRPr>
          </a:p>
        </p:txBody>
      </p:sp>
      <p:sp>
        <p:nvSpPr>
          <p:cNvPr id="11" name="ชื่อเรื่อง 1"/>
          <p:cNvSpPr txBox="1">
            <a:spLocks/>
          </p:cNvSpPr>
          <p:nvPr/>
        </p:nvSpPr>
        <p:spPr bwMode="auto">
          <a:xfrm>
            <a:off x="5285520" y="1763233"/>
            <a:ext cx="3752265" cy="1944216"/>
          </a:xfrm>
          <a:prstGeom prst="rect">
            <a:avLst/>
          </a:prstGeom>
          <a:noFill/>
          <a:ln w="38100">
            <a:solidFill>
              <a:srgbClr val="FFFF66"/>
            </a:solidFill>
            <a:prstDash val="lgDash"/>
            <a:miter lim="800000"/>
            <a:headEnd/>
            <a:tailEnd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anchor="ctr"/>
          <a:lstStyle/>
          <a:p>
            <a:pPr eaLnBrk="1" hangingPunct="1">
              <a:defRPr/>
            </a:pPr>
            <a:r>
              <a:rPr lang="th-TH" kern="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itchFamily="18" charset="-78"/>
                <a:cs typeface="Angsana New"/>
              </a:rPr>
              <a:t>- เกิดที่ไหน</a:t>
            </a:r>
          </a:p>
          <a:p>
            <a:pPr eaLnBrk="1" hangingPunct="1">
              <a:defRPr/>
            </a:pPr>
            <a:r>
              <a:rPr lang="th-TH" kern="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itchFamily="18" charset="-78"/>
                <a:cs typeface="Angsana New"/>
              </a:rPr>
              <a:t>- พ่อแม่เป็นใคร สัญชาติใด</a:t>
            </a:r>
          </a:p>
          <a:p>
            <a:pPr eaLnBrk="1" hangingPunct="1">
              <a:defRPr/>
            </a:pPr>
            <a:r>
              <a:rPr lang="th-TH" kern="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itchFamily="18" charset="-78"/>
                <a:cs typeface="Angsana New"/>
              </a:rPr>
              <a:t>- ผู้แจ้งเกี่ยวพันอย่างไร</a:t>
            </a:r>
            <a:endParaRPr lang="th-TH" kern="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dalus" pitchFamily="18" charset="-78"/>
              <a:cs typeface="Angsana New"/>
            </a:endParaRPr>
          </a:p>
        </p:txBody>
      </p:sp>
      <p:sp>
        <p:nvSpPr>
          <p:cNvPr id="12" name="คำบรรยายภาพแบบสี่เหลี่ยม 11"/>
          <p:cNvSpPr/>
          <p:nvPr/>
        </p:nvSpPr>
        <p:spPr>
          <a:xfrm>
            <a:off x="5024039" y="4077072"/>
            <a:ext cx="3630864" cy="2088232"/>
          </a:xfrm>
          <a:prstGeom prst="wedgeRectCallout">
            <a:avLst>
              <a:gd name="adj1" fmla="val -68210"/>
              <a:gd name="adj2" fmla="val -82597"/>
            </a:avLst>
          </a:prstGeom>
          <a:solidFill>
            <a:schemeClr val="bg2">
              <a:lumMod val="20000"/>
              <a:lumOff val="80000"/>
            </a:schemeClr>
          </a:solidFill>
          <a:ln w="76200">
            <a:solidFill>
              <a:srgbClr val="FFFF66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600" u="sng" dirty="0" smtClean="0">
                <a:solidFill>
                  <a:srgbClr val="000000"/>
                </a:solidFill>
                <a:latin typeface="Angsana New" panose="02020603050405020304" pitchFamily="18" charset="-34"/>
              </a:rPr>
              <a:t>เกิดในเขตท้องที่</a:t>
            </a:r>
          </a:p>
          <a:p>
            <a:r>
              <a:rPr lang="en-US" sz="3600" dirty="0" smtClean="0">
                <a:solidFill>
                  <a:srgbClr val="000000"/>
                </a:solidFill>
                <a:latin typeface="Angsana New" panose="02020603050405020304" pitchFamily="18" charset="-34"/>
              </a:rPr>
              <a:t>+ </a:t>
            </a:r>
            <a:r>
              <a:rPr lang="th-TH" sz="3600" dirty="0" smtClean="0">
                <a:solidFill>
                  <a:srgbClr val="000000"/>
                </a:solidFill>
                <a:latin typeface="Angsana New" panose="02020603050405020304" pitchFamily="18" charset="-34"/>
              </a:rPr>
              <a:t>ผู้แจ้ง </a:t>
            </a:r>
            <a:r>
              <a:rPr lang="en-US" sz="3600" dirty="0" smtClean="0">
                <a:solidFill>
                  <a:srgbClr val="000000"/>
                </a:solidFill>
                <a:latin typeface="Angsana New" panose="02020603050405020304" pitchFamily="18" charset="-34"/>
              </a:rPr>
              <a:t>=</a:t>
            </a:r>
            <a:r>
              <a:rPr lang="th-TH" sz="3600" dirty="0" smtClean="0">
                <a:solidFill>
                  <a:srgbClr val="000000"/>
                </a:solidFill>
                <a:latin typeface="Angsana New" panose="02020603050405020304" pitchFamily="18" charset="-34"/>
              </a:rPr>
              <a:t> พ่อ แม่ ผู้ปกครอง</a:t>
            </a:r>
            <a:br>
              <a:rPr lang="th-TH" sz="3600" dirty="0" smtClean="0">
                <a:solidFill>
                  <a:srgbClr val="000000"/>
                </a:solidFill>
                <a:latin typeface="Angsana New" panose="02020603050405020304" pitchFamily="18" charset="-34"/>
              </a:rPr>
            </a:br>
            <a:r>
              <a:rPr lang="th-TH" sz="3600" dirty="0" smtClean="0">
                <a:solidFill>
                  <a:srgbClr val="000000"/>
                </a:solidFill>
                <a:latin typeface="Angsana New" panose="02020603050405020304" pitchFamily="18" charset="-34"/>
              </a:rPr>
              <a:t>                 เจ้าบ้านที่เกิด</a:t>
            </a:r>
          </a:p>
        </p:txBody>
      </p:sp>
      <p:sp>
        <p:nvSpPr>
          <p:cNvPr id="13" name="คำบรรยายภาพแบบสี่เหลี่ยม 12"/>
          <p:cNvSpPr/>
          <p:nvPr/>
        </p:nvSpPr>
        <p:spPr>
          <a:xfrm>
            <a:off x="738931" y="4077072"/>
            <a:ext cx="3672408" cy="2088232"/>
          </a:xfrm>
          <a:prstGeom prst="wedgeRectCallout">
            <a:avLst>
              <a:gd name="adj1" fmla="val 41973"/>
              <a:gd name="adj2" fmla="val -85666"/>
            </a:avLst>
          </a:prstGeom>
          <a:solidFill>
            <a:schemeClr val="bg2">
              <a:lumMod val="20000"/>
              <a:lumOff val="80000"/>
            </a:schemeClr>
          </a:solidFill>
          <a:ln w="76200">
            <a:solidFill>
              <a:srgbClr val="FFFF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600" u="sng" dirty="0" smtClean="0">
                <a:solidFill>
                  <a:srgbClr val="000000"/>
                </a:solidFill>
                <a:latin typeface="Angsana New" panose="02020603050405020304" pitchFamily="18" charset="-34"/>
              </a:rPr>
              <a:t>เกิดนอกเขตท้องที่</a:t>
            </a:r>
          </a:p>
          <a:p>
            <a:pPr algn="just"/>
            <a:r>
              <a:rPr lang="en-US" sz="3600" dirty="0" smtClean="0">
                <a:solidFill>
                  <a:srgbClr val="000000"/>
                </a:solidFill>
                <a:latin typeface="Angsana New" panose="02020603050405020304" pitchFamily="18" charset="-34"/>
              </a:rPr>
              <a:t>+</a:t>
            </a:r>
            <a:r>
              <a:rPr lang="th-TH" sz="3600" dirty="0" smtClean="0">
                <a:solidFill>
                  <a:srgbClr val="000000"/>
                </a:solidFill>
                <a:latin typeface="Angsana New" panose="02020603050405020304" pitchFamily="18" charset="-34"/>
              </a:rPr>
              <a:t> เกิดโรงพยาบาล </a:t>
            </a:r>
            <a:r>
              <a:rPr lang="en-US" sz="3600" dirty="0" smtClean="0">
                <a:solidFill>
                  <a:srgbClr val="000000"/>
                </a:solidFill>
                <a:latin typeface="Angsana New" panose="02020603050405020304" pitchFamily="18" charset="-34"/>
              </a:rPr>
              <a:t>= </a:t>
            </a:r>
            <a:r>
              <a:rPr lang="th-TH" sz="3600" dirty="0" err="1" smtClean="0">
                <a:solidFill>
                  <a:srgbClr val="000000"/>
                </a:solidFill>
                <a:latin typeface="Angsana New" panose="02020603050405020304" pitchFamily="18" charset="-34"/>
              </a:rPr>
              <a:t>ท.ร</a:t>
            </a:r>
            <a:r>
              <a:rPr lang="th-TH" sz="3600" dirty="0" smtClean="0">
                <a:solidFill>
                  <a:srgbClr val="000000"/>
                </a:solidFill>
                <a:latin typeface="Angsana New" panose="02020603050405020304" pitchFamily="18" charset="-34"/>
              </a:rPr>
              <a:t>.</a:t>
            </a:r>
            <a:r>
              <a:rPr lang="en-US" sz="3600" dirty="0" smtClean="0">
                <a:solidFill>
                  <a:srgbClr val="000000"/>
                </a:solidFill>
                <a:latin typeface="Angsana New" panose="02020603050405020304" pitchFamily="18" charset="-34"/>
              </a:rPr>
              <a:t>1/1</a:t>
            </a:r>
          </a:p>
          <a:p>
            <a:pPr algn="just"/>
            <a:r>
              <a:rPr lang="en-US" sz="3600" dirty="0" smtClean="0">
                <a:solidFill>
                  <a:srgbClr val="000000"/>
                </a:solidFill>
                <a:latin typeface="Angsana New" panose="02020603050405020304" pitchFamily="18" charset="-34"/>
              </a:rPr>
              <a:t>+ </a:t>
            </a:r>
            <a:r>
              <a:rPr lang="th-TH" sz="3600" dirty="0" smtClean="0">
                <a:solidFill>
                  <a:srgbClr val="000000"/>
                </a:solidFill>
                <a:latin typeface="Angsana New" panose="02020603050405020304" pitchFamily="18" charset="-34"/>
              </a:rPr>
              <a:t>เกิดนอก รพ. </a:t>
            </a:r>
            <a:r>
              <a:rPr lang="en-US" sz="3600" dirty="0" smtClean="0">
                <a:solidFill>
                  <a:srgbClr val="000000"/>
                </a:solidFill>
                <a:latin typeface="Angsana New" panose="02020603050405020304" pitchFamily="18" charset="-34"/>
              </a:rPr>
              <a:t>= </a:t>
            </a:r>
            <a:r>
              <a:rPr lang="th-TH" sz="3600" dirty="0" smtClean="0">
                <a:solidFill>
                  <a:srgbClr val="000000"/>
                </a:solidFill>
                <a:latin typeface="Angsana New" panose="02020603050405020304" pitchFamily="18" charset="-34"/>
              </a:rPr>
              <a:t>ดีเอ็นเอ</a:t>
            </a:r>
          </a:p>
          <a:p>
            <a:pPr algn="just"/>
            <a:r>
              <a:rPr lang="en-US" sz="3600" dirty="0" smtClean="0">
                <a:solidFill>
                  <a:srgbClr val="000000"/>
                </a:solidFill>
                <a:latin typeface="Angsana New" panose="02020603050405020304" pitchFamily="18" charset="-34"/>
              </a:rPr>
              <a:t>+</a:t>
            </a:r>
            <a:r>
              <a:rPr lang="th-TH" sz="3600" dirty="0" smtClean="0">
                <a:solidFill>
                  <a:srgbClr val="000000"/>
                </a:solidFill>
                <a:latin typeface="Angsana New" panose="02020603050405020304" pitchFamily="18" charset="-34"/>
              </a:rPr>
              <a:t> พ่อ แม่ มีชื่อในเขตท้องที่</a:t>
            </a:r>
            <a:endParaRPr lang="th-TH" sz="3600" dirty="0">
              <a:solidFill>
                <a:srgbClr val="000000"/>
              </a:solidFill>
              <a:latin typeface="Angsana New" panose="02020603050405020304" pitchFamily="18" charset="-34"/>
            </a:endParaRPr>
          </a:p>
        </p:txBody>
      </p:sp>
      <p:grpSp>
        <p:nvGrpSpPr>
          <p:cNvPr id="18" name="กลุ่ม 17"/>
          <p:cNvGrpSpPr/>
          <p:nvPr/>
        </p:nvGrpSpPr>
        <p:grpSpPr>
          <a:xfrm>
            <a:off x="1635696" y="1797181"/>
            <a:ext cx="848072" cy="1911929"/>
            <a:chOff x="7232697" y="6644991"/>
            <a:chExt cx="1264728" cy="2116248"/>
          </a:xfrm>
        </p:grpSpPr>
        <p:sp>
          <p:nvSpPr>
            <p:cNvPr id="19" name="object 36"/>
            <p:cNvSpPr/>
            <p:nvPr/>
          </p:nvSpPr>
          <p:spPr>
            <a:xfrm>
              <a:off x="7654323" y="6644991"/>
              <a:ext cx="421406" cy="442680"/>
            </a:xfrm>
            <a:custGeom>
              <a:avLst/>
              <a:gdLst/>
              <a:ahLst/>
              <a:cxnLst/>
              <a:rect l="l" t="t" r="r" b="b"/>
              <a:pathLst>
                <a:path w="421406" h="442680">
                  <a:moveTo>
                    <a:pt x="210703" y="0"/>
                  </a:moveTo>
                  <a:lnTo>
                    <a:pt x="160062" y="6433"/>
                  </a:lnTo>
                  <a:lnTo>
                    <a:pt x="113864" y="24706"/>
                  </a:lnTo>
                  <a:lnTo>
                    <a:pt x="73571" y="53282"/>
                  </a:lnTo>
                  <a:lnTo>
                    <a:pt x="40647" y="90621"/>
                  </a:lnTo>
                  <a:lnTo>
                    <a:pt x="16555" y="135186"/>
                  </a:lnTo>
                  <a:lnTo>
                    <a:pt x="2757" y="185438"/>
                  </a:lnTo>
                  <a:lnTo>
                    <a:pt x="0" y="221340"/>
                  </a:lnTo>
                  <a:lnTo>
                    <a:pt x="698" y="239492"/>
                  </a:lnTo>
                  <a:lnTo>
                    <a:pt x="10739" y="291298"/>
                  </a:lnTo>
                  <a:lnTo>
                    <a:pt x="31563" y="337930"/>
                  </a:lnTo>
                  <a:lnTo>
                    <a:pt x="61706" y="377849"/>
                  </a:lnTo>
                  <a:lnTo>
                    <a:pt x="99705" y="409517"/>
                  </a:lnTo>
                  <a:lnTo>
                    <a:pt x="144097" y="431395"/>
                  </a:lnTo>
                  <a:lnTo>
                    <a:pt x="193419" y="441946"/>
                  </a:lnTo>
                  <a:lnTo>
                    <a:pt x="210703" y="442680"/>
                  </a:lnTo>
                  <a:lnTo>
                    <a:pt x="227986" y="441946"/>
                  </a:lnTo>
                  <a:lnTo>
                    <a:pt x="277308" y="431395"/>
                  </a:lnTo>
                  <a:lnTo>
                    <a:pt x="321700" y="409517"/>
                  </a:lnTo>
                  <a:lnTo>
                    <a:pt x="359699" y="377849"/>
                  </a:lnTo>
                  <a:lnTo>
                    <a:pt x="389842" y="337930"/>
                  </a:lnTo>
                  <a:lnTo>
                    <a:pt x="410666" y="291298"/>
                  </a:lnTo>
                  <a:lnTo>
                    <a:pt x="420707" y="239492"/>
                  </a:lnTo>
                  <a:lnTo>
                    <a:pt x="421406" y="221340"/>
                  </a:lnTo>
                  <a:lnTo>
                    <a:pt x="420707" y="203187"/>
                  </a:lnTo>
                  <a:lnTo>
                    <a:pt x="410666" y="151381"/>
                  </a:lnTo>
                  <a:lnTo>
                    <a:pt x="389842" y="104749"/>
                  </a:lnTo>
                  <a:lnTo>
                    <a:pt x="359699" y="64830"/>
                  </a:lnTo>
                  <a:lnTo>
                    <a:pt x="321700" y="33162"/>
                  </a:lnTo>
                  <a:lnTo>
                    <a:pt x="277308" y="11284"/>
                  </a:lnTo>
                  <a:lnTo>
                    <a:pt x="227986" y="733"/>
                  </a:lnTo>
                  <a:lnTo>
                    <a:pt x="210703" y="0"/>
                  </a:lnTo>
                  <a:close/>
                </a:path>
              </a:pathLst>
            </a:custGeom>
            <a:solidFill>
              <a:srgbClr val="31C758"/>
            </a:solidFill>
            <a:scene3d>
              <a:camera prst="orthographicFront"/>
              <a:lightRig rig="threePt" dir="t"/>
            </a:scene3d>
            <a:sp3d>
              <a:bevelT w="139700" h="139700" prst="divot"/>
            </a:sp3d>
          </p:spPr>
          <p:txBody>
            <a:bodyPr wrap="square" lIns="0" tIns="0" rIns="0" bIns="0" rtlCol="0">
              <a:noAutofit/>
            </a:bodyPr>
            <a:lstStyle/>
            <a:p>
              <a:endParaRPr>
                <a:solidFill>
                  <a:srgbClr val="000000"/>
                </a:solidFill>
              </a:endParaRPr>
            </a:p>
          </p:txBody>
        </p:sp>
        <p:sp>
          <p:nvSpPr>
            <p:cNvPr id="21" name="object 37"/>
            <p:cNvSpPr/>
            <p:nvPr/>
          </p:nvSpPr>
          <p:spPr>
            <a:xfrm>
              <a:off x="7232697" y="7151671"/>
              <a:ext cx="1264728" cy="1609568"/>
            </a:xfrm>
            <a:custGeom>
              <a:avLst/>
              <a:gdLst/>
              <a:ahLst/>
              <a:cxnLst/>
              <a:rect l="l" t="t" r="r" b="b"/>
              <a:pathLst>
                <a:path w="1264728" h="1609568">
                  <a:moveTo>
                    <a:pt x="567797" y="1246223"/>
                  </a:moveTo>
                  <a:lnTo>
                    <a:pt x="357006" y="1246223"/>
                  </a:lnTo>
                  <a:lnTo>
                    <a:pt x="357008" y="1499741"/>
                  </a:lnTo>
                  <a:lnTo>
                    <a:pt x="365477" y="1542529"/>
                  </a:lnTo>
                  <a:lnTo>
                    <a:pt x="388134" y="1577435"/>
                  </a:lnTo>
                  <a:lnTo>
                    <a:pt x="421671" y="1600950"/>
                  </a:lnTo>
                  <a:lnTo>
                    <a:pt x="462779" y="1609568"/>
                  </a:lnTo>
                  <a:lnTo>
                    <a:pt x="477025" y="1608512"/>
                  </a:lnTo>
                  <a:lnTo>
                    <a:pt x="515773" y="1594358"/>
                  </a:lnTo>
                  <a:lnTo>
                    <a:pt x="545908" y="1566467"/>
                  </a:lnTo>
                  <a:lnTo>
                    <a:pt x="564044" y="1528365"/>
                  </a:lnTo>
                  <a:lnTo>
                    <a:pt x="567797" y="1246223"/>
                  </a:lnTo>
                  <a:close/>
                </a:path>
                <a:path w="1264728" h="1609568">
                  <a:moveTo>
                    <a:pt x="915453" y="1246223"/>
                  </a:moveTo>
                  <a:lnTo>
                    <a:pt x="704661" y="1246223"/>
                  </a:lnTo>
                  <a:lnTo>
                    <a:pt x="704663" y="1499741"/>
                  </a:lnTo>
                  <a:lnTo>
                    <a:pt x="713145" y="1542529"/>
                  </a:lnTo>
                  <a:lnTo>
                    <a:pt x="735823" y="1577435"/>
                  </a:lnTo>
                  <a:lnTo>
                    <a:pt x="769364" y="1600950"/>
                  </a:lnTo>
                  <a:lnTo>
                    <a:pt x="810435" y="1609568"/>
                  </a:lnTo>
                  <a:lnTo>
                    <a:pt x="824699" y="1608512"/>
                  </a:lnTo>
                  <a:lnTo>
                    <a:pt x="863468" y="1594358"/>
                  </a:lnTo>
                  <a:lnTo>
                    <a:pt x="893591" y="1566467"/>
                  </a:lnTo>
                  <a:lnTo>
                    <a:pt x="911706" y="1528365"/>
                  </a:lnTo>
                  <a:lnTo>
                    <a:pt x="915453" y="1246223"/>
                  </a:lnTo>
                  <a:close/>
                </a:path>
                <a:path w="1264728" h="1609568">
                  <a:moveTo>
                    <a:pt x="1120139" y="335600"/>
                  </a:moveTo>
                  <a:lnTo>
                    <a:pt x="368086" y="335600"/>
                  </a:lnTo>
                  <a:lnTo>
                    <a:pt x="423310" y="516696"/>
                  </a:lnTo>
                  <a:lnTo>
                    <a:pt x="227923" y="1164057"/>
                  </a:lnTo>
                  <a:lnTo>
                    <a:pt x="222180" y="1183851"/>
                  </a:lnTo>
                  <a:lnTo>
                    <a:pt x="218153" y="1200125"/>
                  </a:lnTo>
                  <a:lnTo>
                    <a:pt x="216102" y="1213236"/>
                  </a:lnTo>
                  <a:lnTo>
                    <a:pt x="216290" y="1223537"/>
                  </a:lnTo>
                  <a:lnTo>
                    <a:pt x="259971" y="1245325"/>
                  </a:lnTo>
                  <a:lnTo>
                    <a:pt x="988433" y="1246237"/>
                  </a:lnTo>
                  <a:lnTo>
                    <a:pt x="1006715" y="1245844"/>
                  </a:lnTo>
                  <a:lnTo>
                    <a:pt x="1047570" y="1227322"/>
                  </a:lnTo>
                  <a:lnTo>
                    <a:pt x="1052523" y="1209528"/>
                  </a:lnTo>
                  <a:lnTo>
                    <a:pt x="1052104" y="1198907"/>
                  </a:lnTo>
                  <a:lnTo>
                    <a:pt x="1050124" y="1187291"/>
                  </a:lnTo>
                  <a:lnTo>
                    <a:pt x="1046862" y="1174800"/>
                  </a:lnTo>
                  <a:lnTo>
                    <a:pt x="1042595" y="1161548"/>
                  </a:lnTo>
                  <a:lnTo>
                    <a:pt x="1037602" y="1147653"/>
                  </a:lnTo>
                  <a:lnTo>
                    <a:pt x="845337" y="508630"/>
                  </a:lnTo>
                  <a:lnTo>
                    <a:pt x="901536" y="337550"/>
                  </a:lnTo>
                  <a:lnTo>
                    <a:pt x="1120819" y="337550"/>
                  </a:lnTo>
                  <a:lnTo>
                    <a:pt x="1120139" y="335600"/>
                  </a:lnTo>
                  <a:close/>
                </a:path>
                <a:path w="1264728" h="1609568">
                  <a:moveTo>
                    <a:pt x="886821" y="0"/>
                  </a:moveTo>
                  <a:lnTo>
                    <a:pt x="377571" y="0"/>
                  </a:lnTo>
                  <a:lnTo>
                    <a:pt x="375737" y="10"/>
                  </a:lnTo>
                  <a:lnTo>
                    <a:pt x="336260" y="5399"/>
                  </a:lnTo>
                  <a:lnTo>
                    <a:pt x="300234" y="19862"/>
                  </a:lnTo>
                  <a:lnTo>
                    <a:pt x="268776" y="42227"/>
                  </a:lnTo>
                  <a:lnTo>
                    <a:pt x="256840" y="54692"/>
                  </a:lnTo>
                  <a:lnTo>
                    <a:pt x="248330" y="62581"/>
                  </a:lnTo>
                  <a:lnTo>
                    <a:pt x="241682" y="74016"/>
                  </a:lnTo>
                  <a:lnTo>
                    <a:pt x="239200" y="77207"/>
                  </a:lnTo>
                  <a:lnTo>
                    <a:pt x="234236" y="86692"/>
                  </a:lnTo>
                  <a:lnTo>
                    <a:pt x="226879" y="99190"/>
                  </a:lnTo>
                  <a:lnTo>
                    <a:pt x="225194" y="104154"/>
                  </a:lnTo>
                  <a:lnTo>
                    <a:pt x="223776" y="106902"/>
                  </a:lnTo>
                  <a:lnTo>
                    <a:pt x="221206" y="115589"/>
                  </a:lnTo>
                  <a:lnTo>
                    <a:pt x="3381" y="741633"/>
                  </a:lnTo>
                  <a:lnTo>
                    <a:pt x="981" y="754005"/>
                  </a:lnTo>
                  <a:lnTo>
                    <a:pt x="0" y="766379"/>
                  </a:lnTo>
                  <a:lnTo>
                    <a:pt x="398" y="778649"/>
                  </a:lnTo>
                  <a:lnTo>
                    <a:pt x="2136" y="790709"/>
                  </a:lnTo>
                  <a:lnTo>
                    <a:pt x="21716" y="834738"/>
                  </a:lnTo>
                  <a:lnTo>
                    <a:pt x="59619" y="866941"/>
                  </a:lnTo>
                  <a:lnTo>
                    <a:pt x="108160" y="877410"/>
                  </a:lnTo>
                  <a:lnTo>
                    <a:pt x="120096" y="876057"/>
                  </a:lnTo>
                  <a:lnTo>
                    <a:pt x="163643" y="856947"/>
                  </a:lnTo>
                  <a:lnTo>
                    <a:pt x="194961" y="818627"/>
                  </a:lnTo>
                  <a:lnTo>
                    <a:pt x="368086" y="335600"/>
                  </a:lnTo>
                  <a:lnTo>
                    <a:pt x="1120139" y="335600"/>
                  </a:lnTo>
                  <a:lnTo>
                    <a:pt x="1041591" y="110359"/>
                  </a:lnTo>
                  <a:lnTo>
                    <a:pt x="1040616" y="106902"/>
                  </a:lnTo>
                  <a:lnTo>
                    <a:pt x="1040084" y="105839"/>
                  </a:lnTo>
                  <a:lnTo>
                    <a:pt x="1037779" y="99190"/>
                  </a:lnTo>
                  <a:lnTo>
                    <a:pt x="1028029" y="82526"/>
                  </a:lnTo>
                  <a:lnTo>
                    <a:pt x="1025192" y="77207"/>
                  </a:lnTo>
                  <a:lnTo>
                    <a:pt x="1023863" y="75346"/>
                  </a:lnTo>
                  <a:lnTo>
                    <a:pt x="1016328" y="62581"/>
                  </a:lnTo>
                  <a:lnTo>
                    <a:pt x="1006843" y="53805"/>
                  </a:lnTo>
                  <a:lnTo>
                    <a:pt x="973770" y="25585"/>
                  </a:lnTo>
                  <a:lnTo>
                    <a:pt x="938954" y="8702"/>
                  </a:lnTo>
                  <a:lnTo>
                    <a:pt x="900341" y="565"/>
                  </a:lnTo>
                  <a:lnTo>
                    <a:pt x="886821" y="0"/>
                  </a:lnTo>
                  <a:close/>
                </a:path>
                <a:path w="1264728" h="1609568">
                  <a:moveTo>
                    <a:pt x="1120819" y="337550"/>
                  </a:moveTo>
                  <a:lnTo>
                    <a:pt x="901536" y="337550"/>
                  </a:lnTo>
                  <a:lnTo>
                    <a:pt x="1068487" y="816057"/>
                  </a:lnTo>
                  <a:lnTo>
                    <a:pt x="1097861" y="854151"/>
                  </a:lnTo>
                  <a:lnTo>
                    <a:pt x="1140261" y="874217"/>
                  </a:lnTo>
                  <a:lnTo>
                    <a:pt x="1164548" y="876364"/>
                  </a:lnTo>
                  <a:lnTo>
                    <a:pt x="1177148" y="875269"/>
                  </a:lnTo>
                  <a:lnTo>
                    <a:pt x="1213826" y="862586"/>
                  </a:lnTo>
                  <a:lnTo>
                    <a:pt x="1248018" y="828299"/>
                  </a:lnTo>
                  <a:lnTo>
                    <a:pt x="1263973" y="782326"/>
                  </a:lnTo>
                  <a:lnTo>
                    <a:pt x="1264728" y="769877"/>
                  </a:lnTo>
                  <a:lnTo>
                    <a:pt x="1264086" y="757279"/>
                  </a:lnTo>
                  <a:lnTo>
                    <a:pt x="1261998" y="744647"/>
                  </a:lnTo>
                  <a:lnTo>
                    <a:pt x="1258410" y="732097"/>
                  </a:lnTo>
                  <a:lnTo>
                    <a:pt x="1120819" y="337550"/>
                  </a:lnTo>
                  <a:close/>
                </a:path>
              </a:pathLst>
            </a:custGeom>
            <a:solidFill>
              <a:srgbClr val="31C758"/>
            </a:solidFill>
            <a:scene3d>
              <a:camera prst="orthographicFront"/>
              <a:lightRig rig="threePt" dir="t"/>
            </a:scene3d>
            <a:sp3d>
              <a:bevelT w="139700" h="139700" prst="divot"/>
            </a:sp3d>
          </p:spPr>
          <p:txBody>
            <a:bodyPr wrap="square" lIns="0" tIns="0" rIns="0" bIns="0" rtlCol="0">
              <a:noAutofit/>
            </a:bodyPr>
            <a:lstStyle/>
            <a:p>
              <a:endParaRPr>
                <a:solidFill>
                  <a:srgbClr val="000000"/>
                </a:solidFill>
              </a:endParaRPr>
            </a:p>
          </p:txBody>
        </p:sp>
      </p:grpSp>
      <p:grpSp>
        <p:nvGrpSpPr>
          <p:cNvPr id="22" name="กลุ่ม 21"/>
          <p:cNvGrpSpPr/>
          <p:nvPr/>
        </p:nvGrpSpPr>
        <p:grpSpPr>
          <a:xfrm>
            <a:off x="874604" y="1773894"/>
            <a:ext cx="673060" cy="1943138"/>
            <a:chOff x="643804" y="6641179"/>
            <a:chExt cx="959156" cy="2040744"/>
          </a:xfrm>
        </p:grpSpPr>
        <p:sp>
          <p:nvSpPr>
            <p:cNvPr id="23" name="object 38"/>
            <p:cNvSpPr/>
            <p:nvPr/>
          </p:nvSpPr>
          <p:spPr>
            <a:xfrm>
              <a:off x="643804" y="7254781"/>
              <a:ext cx="959156" cy="1427142"/>
            </a:xfrm>
            <a:custGeom>
              <a:avLst/>
              <a:gdLst/>
              <a:ahLst/>
              <a:cxnLst/>
              <a:rect l="l" t="t" r="r" b="b"/>
              <a:pathLst>
                <a:path w="959156" h="1427142">
                  <a:moveTo>
                    <a:pt x="741348" y="239334"/>
                  </a:moveTo>
                  <a:lnTo>
                    <a:pt x="189577" y="239334"/>
                  </a:lnTo>
                  <a:lnTo>
                    <a:pt x="201460" y="248198"/>
                  </a:lnTo>
                  <a:lnTo>
                    <a:pt x="212898" y="248198"/>
                  </a:lnTo>
                  <a:lnTo>
                    <a:pt x="214729" y="265927"/>
                  </a:lnTo>
                  <a:lnTo>
                    <a:pt x="216368" y="274791"/>
                  </a:lnTo>
                  <a:lnTo>
                    <a:pt x="217691" y="292519"/>
                  </a:lnTo>
                  <a:lnTo>
                    <a:pt x="218576" y="301384"/>
                  </a:lnTo>
                  <a:lnTo>
                    <a:pt x="219137" y="363433"/>
                  </a:lnTo>
                  <a:lnTo>
                    <a:pt x="219354" y="425483"/>
                  </a:lnTo>
                  <a:lnTo>
                    <a:pt x="219479" y="469804"/>
                  </a:lnTo>
                  <a:lnTo>
                    <a:pt x="219676" y="567311"/>
                  </a:lnTo>
                  <a:lnTo>
                    <a:pt x="219816" y="780053"/>
                  </a:lnTo>
                  <a:lnTo>
                    <a:pt x="219903" y="983930"/>
                  </a:lnTo>
                  <a:lnTo>
                    <a:pt x="220043" y="1081437"/>
                  </a:lnTo>
                  <a:lnTo>
                    <a:pt x="220155" y="1134622"/>
                  </a:lnTo>
                  <a:lnTo>
                    <a:pt x="220304" y="1187808"/>
                  </a:lnTo>
                  <a:lnTo>
                    <a:pt x="220534" y="1249858"/>
                  </a:lnTo>
                  <a:lnTo>
                    <a:pt x="220829" y="1311907"/>
                  </a:lnTo>
                  <a:lnTo>
                    <a:pt x="222809" y="1365093"/>
                  </a:lnTo>
                  <a:lnTo>
                    <a:pt x="226108" y="1373957"/>
                  </a:lnTo>
                  <a:lnTo>
                    <a:pt x="230938" y="1391685"/>
                  </a:lnTo>
                  <a:lnTo>
                    <a:pt x="237318" y="1400550"/>
                  </a:lnTo>
                  <a:lnTo>
                    <a:pt x="245264" y="1409414"/>
                  </a:lnTo>
                  <a:lnTo>
                    <a:pt x="254797" y="1418278"/>
                  </a:lnTo>
                  <a:lnTo>
                    <a:pt x="265934" y="1427142"/>
                  </a:lnTo>
                  <a:lnTo>
                    <a:pt x="338528" y="1427142"/>
                  </a:lnTo>
                  <a:lnTo>
                    <a:pt x="350535" y="1418278"/>
                  </a:lnTo>
                  <a:lnTo>
                    <a:pt x="360810" y="1418278"/>
                  </a:lnTo>
                  <a:lnTo>
                    <a:pt x="369393" y="1409414"/>
                  </a:lnTo>
                  <a:lnTo>
                    <a:pt x="376325" y="1391685"/>
                  </a:lnTo>
                  <a:lnTo>
                    <a:pt x="381645" y="1382821"/>
                  </a:lnTo>
                  <a:lnTo>
                    <a:pt x="388347" y="1329636"/>
                  </a:lnTo>
                  <a:lnTo>
                    <a:pt x="389042" y="1249858"/>
                  </a:lnTo>
                  <a:lnTo>
                    <a:pt x="389177" y="1205536"/>
                  </a:lnTo>
                  <a:lnTo>
                    <a:pt x="389296" y="1037116"/>
                  </a:lnTo>
                  <a:lnTo>
                    <a:pt x="389433" y="992795"/>
                  </a:lnTo>
                  <a:lnTo>
                    <a:pt x="389699" y="948473"/>
                  </a:lnTo>
                  <a:lnTo>
                    <a:pt x="389893" y="930745"/>
                  </a:lnTo>
                  <a:lnTo>
                    <a:pt x="390135" y="904152"/>
                  </a:lnTo>
                  <a:lnTo>
                    <a:pt x="391111" y="886424"/>
                  </a:lnTo>
                  <a:lnTo>
                    <a:pt x="393582" y="877559"/>
                  </a:lnTo>
                  <a:lnTo>
                    <a:pt x="397517" y="859831"/>
                  </a:lnTo>
                  <a:lnTo>
                    <a:pt x="417772" y="824374"/>
                  </a:lnTo>
                  <a:lnTo>
                    <a:pt x="437986" y="806645"/>
                  </a:lnTo>
                  <a:lnTo>
                    <a:pt x="450008" y="806645"/>
                  </a:lnTo>
                  <a:lnTo>
                    <a:pt x="463262" y="797781"/>
                  </a:lnTo>
                  <a:lnTo>
                    <a:pt x="734318" y="797781"/>
                  </a:lnTo>
                  <a:lnTo>
                    <a:pt x="734318" y="514125"/>
                  </a:lnTo>
                  <a:lnTo>
                    <a:pt x="741348" y="239334"/>
                  </a:lnTo>
                  <a:close/>
                </a:path>
                <a:path w="959156" h="1427142">
                  <a:moveTo>
                    <a:pt x="734318" y="797781"/>
                  </a:moveTo>
                  <a:lnTo>
                    <a:pt x="491597" y="797781"/>
                  </a:lnTo>
                  <a:lnTo>
                    <a:pt x="504338" y="806645"/>
                  </a:lnTo>
                  <a:lnTo>
                    <a:pt x="515901" y="806645"/>
                  </a:lnTo>
                  <a:lnTo>
                    <a:pt x="526247" y="815510"/>
                  </a:lnTo>
                  <a:lnTo>
                    <a:pt x="554695" y="859831"/>
                  </a:lnTo>
                  <a:lnTo>
                    <a:pt x="558382" y="877559"/>
                  </a:lnTo>
                  <a:lnTo>
                    <a:pt x="560622" y="886424"/>
                  </a:lnTo>
                  <a:lnTo>
                    <a:pt x="561377" y="913016"/>
                  </a:lnTo>
                  <a:lnTo>
                    <a:pt x="561330" y="948473"/>
                  </a:lnTo>
                  <a:lnTo>
                    <a:pt x="561212" y="992795"/>
                  </a:lnTo>
                  <a:lnTo>
                    <a:pt x="560904" y="1081437"/>
                  </a:lnTo>
                  <a:lnTo>
                    <a:pt x="560832" y="1134622"/>
                  </a:lnTo>
                  <a:lnTo>
                    <a:pt x="560774" y="1205536"/>
                  </a:lnTo>
                  <a:lnTo>
                    <a:pt x="560873" y="1240993"/>
                  </a:lnTo>
                  <a:lnTo>
                    <a:pt x="561156" y="1285314"/>
                  </a:lnTo>
                  <a:lnTo>
                    <a:pt x="561368" y="1303043"/>
                  </a:lnTo>
                  <a:lnTo>
                    <a:pt x="561633" y="1329636"/>
                  </a:lnTo>
                  <a:lnTo>
                    <a:pt x="568123" y="1382821"/>
                  </a:lnTo>
                  <a:lnTo>
                    <a:pt x="600552" y="1418278"/>
                  </a:lnTo>
                  <a:lnTo>
                    <a:pt x="612974" y="1427142"/>
                  </a:lnTo>
                  <a:lnTo>
                    <a:pt x="688450" y="1427142"/>
                  </a:lnTo>
                  <a:lnTo>
                    <a:pt x="717583" y="1400550"/>
                  </a:lnTo>
                  <a:lnTo>
                    <a:pt x="732466" y="1356228"/>
                  </a:lnTo>
                  <a:lnTo>
                    <a:pt x="734318" y="1338500"/>
                  </a:lnTo>
                  <a:lnTo>
                    <a:pt x="734318" y="797781"/>
                  </a:lnTo>
                  <a:close/>
                </a:path>
                <a:path w="959156" h="1427142">
                  <a:moveTo>
                    <a:pt x="942605" y="239334"/>
                  </a:moveTo>
                  <a:lnTo>
                    <a:pt x="753247" y="239334"/>
                  </a:lnTo>
                  <a:lnTo>
                    <a:pt x="767224" y="248198"/>
                  </a:lnTo>
                  <a:lnTo>
                    <a:pt x="772019" y="257062"/>
                  </a:lnTo>
                  <a:lnTo>
                    <a:pt x="777062" y="265927"/>
                  </a:lnTo>
                  <a:lnTo>
                    <a:pt x="781718" y="283655"/>
                  </a:lnTo>
                  <a:lnTo>
                    <a:pt x="785352" y="292519"/>
                  </a:lnTo>
                  <a:lnTo>
                    <a:pt x="787736" y="345705"/>
                  </a:lnTo>
                  <a:lnTo>
                    <a:pt x="787950" y="540718"/>
                  </a:lnTo>
                  <a:lnTo>
                    <a:pt x="787715" y="620496"/>
                  </a:lnTo>
                  <a:lnTo>
                    <a:pt x="787646" y="655953"/>
                  </a:lnTo>
                  <a:lnTo>
                    <a:pt x="787560" y="753460"/>
                  </a:lnTo>
                  <a:lnTo>
                    <a:pt x="789356" y="771188"/>
                  </a:lnTo>
                  <a:lnTo>
                    <a:pt x="792956" y="780053"/>
                  </a:lnTo>
                  <a:lnTo>
                    <a:pt x="798394" y="797781"/>
                  </a:lnTo>
                  <a:lnTo>
                    <a:pt x="805705" y="806645"/>
                  </a:lnTo>
                  <a:lnTo>
                    <a:pt x="814924" y="815510"/>
                  </a:lnTo>
                  <a:lnTo>
                    <a:pt x="826085" y="824374"/>
                  </a:lnTo>
                  <a:lnTo>
                    <a:pt x="839224" y="824374"/>
                  </a:lnTo>
                  <a:lnTo>
                    <a:pt x="854375" y="833238"/>
                  </a:lnTo>
                  <a:lnTo>
                    <a:pt x="901288" y="833238"/>
                  </a:lnTo>
                  <a:lnTo>
                    <a:pt x="913551" y="824374"/>
                  </a:lnTo>
                  <a:lnTo>
                    <a:pt x="941014" y="797781"/>
                  </a:lnTo>
                  <a:lnTo>
                    <a:pt x="952431" y="771188"/>
                  </a:lnTo>
                  <a:lnTo>
                    <a:pt x="956336" y="762324"/>
                  </a:lnTo>
                  <a:lnTo>
                    <a:pt x="959156" y="744596"/>
                  </a:lnTo>
                  <a:lnTo>
                    <a:pt x="959015" y="735732"/>
                  </a:lnTo>
                  <a:lnTo>
                    <a:pt x="958495" y="718003"/>
                  </a:lnTo>
                  <a:lnTo>
                    <a:pt x="957951" y="700275"/>
                  </a:lnTo>
                  <a:lnTo>
                    <a:pt x="957386" y="673682"/>
                  </a:lnTo>
                  <a:lnTo>
                    <a:pt x="956207" y="638225"/>
                  </a:lnTo>
                  <a:lnTo>
                    <a:pt x="952556" y="514125"/>
                  </a:lnTo>
                  <a:lnTo>
                    <a:pt x="951404" y="469804"/>
                  </a:lnTo>
                  <a:lnTo>
                    <a:pt x="950858" y="452076"/>
                  </a:lnTo>
                  <a:lnTo>
                    <a:pt x="950337" y="425483"/>
                  </a:lnTo>
                  <a:lnTo>
                    <a:pt x="949844" y="407755"/>
                  </a:lnTo>
                  <a:lnTo>
                    <a:pt x="949384" y="390026"/>
                  </a:lnTo>
                  <a:lnTo>
                    <a:pt x="948960" y="363433"/>
                  </a:lnTo>
                  <a:lnTo>
                    <a:pt x="948577" y="345705"/>
                  </a:lnTo>
                  <a:lnTo>
                    <a:pt x="948238" y="327976"/>
                  </a:lnTo>
                  <a:lnTo>
                    <a:pt x="947947" y="310248"/>
                  </a:lnTo>
                  <a:lnTo>
                    <a:pt x="946697" y="274791"/>
                  </a:lnTo>
                  <a:lnTo>
                    <a:pt x="943996" y="248198"/>
                  </a:lnTo>
                  <a:lnTo>
                    <a:pt x="942605" y="239334"/>
                  </a:lnTo>
                  <a:close/>
                </a:path>
                <a:path w="959156" h="1427142">
                  <a:moveTo>
                    <a:pt x="714997" y="8864"/>
                  </a:moveTo>
                  <a:lnTo>
                    <a:pt x="224656" y="8864"/>
                  </a:lnTo>
                  <a:lnTo>
                    <a:pt x="200690" y="17728"/>
                  </a:lnTo>
                  <a:lnTo>
                    <a:pt x="157135" y="35456"/>
                  </a:lnTo>
                  <a:lnTo>
                    <a:pt x="119384" y="53185"/>
                  </a:lnTo>
                  <a:lnTo>
                    <a:pt x="87393" y="79778"/>
                  </a:lnTo>
                  <a:lnTo>
                    <a:pt x="73545" y="88642"/>
                  </a:lnTo>
                  <a:lnTo>
                    <a:pt x="50116" y="124099"/>
                  </a:lnTo>
                  <a:lnTo>
                    <a:pt x="32342" y="159556"/>
                  </a:lnTo>
                  <a:lnTo>
                    <a:pt x="25563" y="186149"/>
                  </a:lnTo>
                  <a:lnTo>
                    <a:pt x="20181" y="203877"/>
                  </a:lnTo>
                  <a:lnTo>
                    <a:pt x="13590" y="257062"/>
                  </a:lnTo>
                  <a:lnTo>
                    <a:pt x="11828" y="301384"/>
                  </a:lnTo>
                  <a:lnTo>
                    <a:pt x="11263" y="327976"/>
                  </a:lnTo>
                  <a:lnTo>
                    <a:pt x="10676" y="345705"/>
                  </a:lnTo>
                  <a:lnTo>
                    <a:pt x="10070" y="372298"/>
                  </a:lnTo>
                  <a:lnTo>
                    <a:pt x="8814" y="407755"/>
                  </a:lnTo>
                  <a:lnTo>
                    <a:pt x="4872" y="549582"/>
                  </a:lnTo>
                  <a:lnTo>
                    <a:pt x="3571" y="593904"/>
                  </a:lnTo>
                  <a:lnTo>
                    <a:pt x="2311" y="638225"/>
                  </a:lnTo>
                  <a:lnTo>
                    <a:pt x="1703" y="655953"/>
                  </a:lnTo>
                  <a:lnTo>
                    <a:pt x="1114" y="682546"/>
                  </a:lnTo>
                  <a:lnTo>
                    <a:pt x="545" y="709139"/>
                  </a:lnTo>
                  <a:lnTo>
                    <a:pt x="0" y="726867"/>
                  </a:lnTo>
                  <a:lnTo>
                    <a:pt x="1160" y="744596"/>
                  </a:lnTo>
                  <a:lnTo>
                    <a:pt x="3827" y="762324"/>
                  </a:lnTo>
                  <a:lnTo>
                    <a:pt x="8004" y="771188"/>
                  </a:lnTo>
                  <a:lnTo>
                    <a:pt x="13692" y="788917"/>
                  </a:lnTo>
                  <a:lnTo>
                    <a:pt x="20896" y="797781"/>
                  </a:lnTo>
                  <a:lnTo>
                    <a:pt x="29618" y="806645"/>
                  </a:lnTo>
                  <a:lnTo>
                    <a:pt x="39862" y="815510"/>
                  </a:lnTo>
                  <a:lnTo>
                    <a:pt x="51629" y="815510"/>
                  </a:lnTo>
                  <a:lnTo>
                    <a:pt x="64923" y="824374"/>
                  </a:lnTo>
                  <a:lnTo>
                    <a:pt x="123787" y="824374"/>
                  </a:lnTo>
                  <a:lnTo>
                    <a:pt x="135322" y="815510"/>
                  </a:lnTo>
                  <a:lnTo>
                    <a:pt x="145320" y="806645"/>
                  </a:lnTo>
                  <a:lnTo>
                    <a:pt x="153780" y="797781"/>
                  </a:lnTo>
                  <a:lnTo>
                    <a:pt x="160702" y="788917"/>
                  </a:lnTo>
                  <a:lnTo>
                    <a:pt x="166086" y="771188"/>
                  </a:lnTo>
                  <a:lnTo>
                    <a:pt x="169931" y="762324"/>
                  </a:lnTo>
                  <a:lnTo>
                    <a:pt x="172239" y="744596"/>
                  </a:lnTo>
                  <a:lnTo>
                    <a:pt x="173008" y="726867"/>
                  </a:lnTo>
                  <a:lnTo>
                    <a:pt x="172922" y="673682"/>
                  </a:lnTo>
                  <a:lnTo>
                    <a:pt x="172762" y="620496"/>
                  </a:lnTo>
                  <a:lnTo>
                    <a:pt x="172470" y="549582"/>
                  </a:lnTo>
                  <a:lnTo>
                    <a:pt x="172386" y="505261"/>
                  </a:lnTo>
                  <a:lnTo>
                    <a:pt x="172315" y="452076"/>
                  </a:lnTo>
                  <a:lnTo>
                    <a:pt x="172371" y="407755"/>
                  </a:lnTo>
                  <a:lnTo>
                    <a:pt x="172424" y="390026"/>
                  </a:lnTo>
                  <a:lnTo>
                    <a:pt x="172548" y="363433"/>
                  </a:lnTo>
                  <a:lnTo>
                    <a:pt x="172715" y="345705"/>
                  </a:lnTo>
                  <a:lnTo>
                    <a:pt x="172930" y="327976"/>
                  </a:lnTo>
                  <a:lnTo>
                    <a:pt x="173197" y="301384"/>
                  </a:lnTo>
                  <a:lnTo>
                    <a:pt x="174926" y="292519"/>
                  </a:lnTo>
                  <a:lnTo>
                    <a:pt x="177999" y="274791"/>
                  </a:lnTo>
                  <a:lnTo>
                    <a:pt x="181845" y="265927"/>
                  </a:lnTo>
                  <a:lnTo>
                    <a:pt x="185894" y="257062"/>
                  </a:lnTo>
                  <a:lnTo>
                    <a:pt x="189577" y="239334"/>
                  </a:lnTo>
                  <a:lnTo>
                    <a:pt x="942605" y="239334"/>
                  </a:lnTo>
                  <a:lnTo>
                    <a:pt x="934158" y="195013"/>
                  </a:lnTo>
                  <a:lnTo>
                    <a:pt x="918264" y="150692"/>
                  </a:lnTo>
                  <a:lnTo>
                    <a:pt x="896143" y="115235"/>
                  </a:lnTo>
                  <a:lnTo>
                    <a:pt x="867626" y="79778"/>
                  </a:lnTo>
                  <a:lnTo>
                    <a:pt x="832543" y="53185"/>
                  </a:lnTo>
                  <a:lnTo>
                    <a:pt x="790725" y="35456"/>
                  </a:lnTo>
                  <a:lnTo>
                    <a:pt x="742001" y="17728"/>
                  </a:lnTo>
                  <a:lnTo>
                    <a:pt x="714997" y="8864"/>
                  </a:lnTo>
                  <a:close/>
                </a:path>
                <a:path w="959156" h="1427142">
                  <a:moveTo>
                    <a:pt x="526629" y="0"/>
                  </a:moveTo>
                  <a:lnTo>
                    <a:pt x="356123" y="0"/>
                  </a:lnTo>
                  <a:lnTo>
                    <a:pt x="343432" y="8864"/>
                  </a:lnTo>
                  <a:lnTo>
                    <a:pt x="623161" y="8864"/>
                  </a:lnTo>
                  <a:lnTo>
                    <a:pt x="526629" y="0"/>
                  </a:lnTo>
                  <a:close/>
                </a:path>
              </a:pathLst>
            </a:custGeom>
            <a:solidFill>
              <a:srgbClr val="27B4C3"/>
            </a:solidFill>
            <a:scene3d>
              <a:camera prst="orthographicFront"/>
              <a:lightRig rig="threePt" dir="t"/>
            </a:scene3d>
            <a:sp3d>
              <a:bevelT w="139700" h="139700" prst="divot"/>
            </a:sp3d>
          </p:spPr>
          <p:txBody>
            <a:bodyPr wrap="square" lIns="0" tIns="0" rIns="0" bIns="0" rtlCol="0">
              <a:noAutofit/>
            </a:bodyPr>
            <a:lstStyle/>
            <a:p>
              <a:endParaRPr>
                <a:solidFill>
                  <a:srgbClr val="000000"/>
                </a:solidFill>
              </a:endParaRPr>
            </a:p>
          </p:txBody>
        </p:sp>
        <p:sp>
          <p:nvSpPr>
            <p:cNvPr id="24" name="object 39"/>
            <p:cNvSpPr/>
            <p:nvPr/>
          </p:nvSpPr>
          <p:spPr>
            <a:xfrm>
              <a:off x="833096" y="6641179"/>
              <a:ext cx="564173" cy="534159"/>
            </a:xfrm>
            <a:custGeom>
              <a:avLst/>
              <a:gdLst/>
              <a:ahLst/>
              <a:cxnLst/>
              <a:rect l="l" t="t" r="r" b="b"/>
              <a:pathLst>
                <a:path w="564173" h="534159">
                  <a:moveTo>
                    <a:pt x="282113" y="0"/>
                  </a:moveTo>
                  <a:lnTo>
                    <a:pt x="236346" y="3495"/>
                  </a:lnTo>
                  <a:lnTo>
                    <a:pt x="192933" y="13616"/>
                  </a:lnTo>
                  <a:lnTo>
                    <a:pt x="152454" y="29811"/>
                  </a:lnTo>
                  <a:lnTo>
                    <a:pt x="115489" y="51531"/>
                  </a:lnTo>
                  <a:lnTo>
                    <a:pt x="82619" y="78226"/>
                  </a:lnTo>
                  <a:lnTo>
                    <a:pt x="54423" y="109347"/>
                  </a:lnTo>
                  <a:lnTo>
                    <a:pt x="31483" y="144342"/>
                  </a:lnTo>
                  <a:lnTo>
                    <a:pt x="14379" y="182662"/>
                  </a:lnTo>
                  <a:lnTo>
                    <a:pt x="3691" y="223758"/>
                  </a:lnTo>
                  <a:lnTo>
                    <a:pt x="0" y="267079"/>
                  </a:lnTo>
                  <a:lnTo>
                    <a:pt x="935" y="288983"/>
                  </a:lnTo>
                  <a:lnTo>
                    <a:pt x="8197" y="331260"/>
                  </a:lnTo>
                  <a:lnTo>
                    <a:pt x="22166" y="371037"/>
                  </a:lnTo>
                  <a:lnTo>
                    <a:pt x="42260" y="407764"/>
                  </a:lnTo>
                  <a:lnTo>
                    <a:pt x="67900" y="440890"/>
                  </a:lnTo>
                  <a:lnTo>
                    <a:pt x="98506" y="469867"/>
                  </a:lnTo>
                  <a:lnTo>
                    <a:pt x="133496" y="494143"/>
                  </a:lnTo>
                  <a:lnTo>
                    <a:pt x="172290" y="513170"/>
                  </a:lnTo>
                  <a:lnTo>
                    <a:pt x="214309" y="526396"/>
                  </a:lnTo>
                  <a:lnTo>
                    <a:pt x="258972" y="533273"/>
                  </a:lnTo>
                  <a:lnTo>
                    <a:pt x="282113" y="534159"/>
                  </a:lnTo>
                  <a:lnTo>
                    <a:pt x="305242" y="533273"/>
                  </a:lnTo>
                  <a:lnTo>
                    <a:pt x="349885" y="526396"/>
                  </a:lnTo>
                  <a:lnTo>
                    <a:pt x="391890" y="513170"/>
                  </a:lnTo>
                  <a:lnTo>
                    <a:pt x="430676" y="494143"/>
                  </a:lnTo>
                  <a:lnTo>
                    <a:pt x="465661" y="469867"/>
                  </a:lnTo>
                  <a:lnTo>
                    <a:pt x="496265" y="440890"/>
                  </a:lnTo>
                  <a:lnTo>
                    <a:pt x="521906" y="407764"/>
                  </a:lnTo>
                  <a:lnTo>
                    <a:pt x="542003" y="371037"/>
                  </a:lnTo>
                  <a:lnTo>
                    <a:pt x="555974" y="331260"/>
                  </a:lnTo>
                  <a:lnTo>
                    <a:pt x="563238" y="288983"/>
                  </a:lnTo>
                  <a:lnTo>
                    <a:pt x="564173" y="267079"/>
                  </a:lnTo>
                  <a:lnTo>
                    <a:pt x="563238" y="245175"/>
                  </a:lnTo>
                  <a:lnTo>
                    <a:pt x="555974" y="202898"/>
                  </a:lnTo>
                  <a:lnTo>
                    <a:pt x="542003" y="163121"/>
                  </a:lnTo>
                  <a:lnTo>
                    <a:pt x="521906" y="126394"/>
                  </a:lnTo>
                  <a:lnTo>
                    <a:pt x="496265" y="93268"/>
                  </a:lnTo>
                  <a:lnTo>
                    <a:pt x="465661" y="64291"/>
                  </a:lnTo>
                  <a:lnTo>
                    <a:pt x="430676" y="40015"/>
                  </a:lnTo>
                  <a:lnTo>
                    <a:pt x="391890" y="20988"/>
                  </a:lnTo>
                  <a:lnTo>
                    <a:pt x="349885" y="7762"/>
                  </a:lnTo>
                  <a:lnTo>
                    <a:pt x="305242" y="885"/>
                  </a:lnTo>
                  <a:lnTo>
                    <a:pt x="282113" y="0"/>
                  </a:lnTo>
                  <a:close/>
                </a:path>
              </a:pathLst>
            </a:custGeom>
            <a:solidFill>
              <a:srgbClr val="27B4C3"/>
            </a:solidFill>
            <a:scene3d>
              <a:camera prst="orthographicFront"/>
              <a:lightRig rig="threePt" dir="t"/>
            </a:scene3d>
            <a:sp3d>
              <a:bevelT w="139700" h="139700" prst="divot"/>
            </a:sp3d>
          </p:spPr>
          <p:txBody>
            <a:bodyPr wrap="square" lIns="0" tIns="0" rIns="0" bIns="0" rtlCol="0">
              <a:noAutofit/>
            </a:bodyPr>
            <a:lstStyle/>
            <a:p>
              <a:endParaRPr>
                <a:solidFill>
                  <a:srgbClr val="000000"/>
                </a:solidFill>
              </a:endParaRPr>
            </a:p>
          </p:txBody>
        </p:sp>
      </p:grpSp>
      <p:grpSp>
        <p:nvGrpSpPr>
          <p:cNvPr id="25" name="กลุ่ม 24"/>
          <p:cNvGrpSpPr/>
          <p:nvPr/>
        </p:nvGrpSpPr>
        <p:grpSpPr>
          <a:xfrm>
            <a:off x="191763" y="2674219"/>
            <a:ext cx="638825" cy="1042813"/>
            <a:chOff x="643804" y="6641179"/>
            <a:chExt cx="959156" cy="2040744"/>
          </a:xfrm>
        </p:grpSpPr>
        <p:sp>
          <p:nvSpPr>
            <p:cNvPr id="26" name="object 38"/>
            <p:cNvSpPr/>
            <p:nvPr/>
          </p:nvSpPr>
          <p:spPr>
            <a:xfrm>
              <a:off x="643804" y="7254781"/>
              <a:ext cx="959156" cy="1427142"/>
            </a:xfrm>
            <a:custGeom>
              <a:avLst/>
              <a:gdLst/>
              <a:ahLst/>
              <a:cxnLst/>
              <a:rect l="l" t="t" r="r" b="b"/>
              <a:pathLst>
                <a:path w="959156" h="1427142">
                  <a:moveTo>
                    <a:pt x="741348" y="239334"/>
                  </a:moveTo>
                  <a:lnTo>
                    <a:pt x="189577" y="239334"/>
                  </a:lnTo>
                  <a:lnTo>
                    <a:pt x="201460" y="248198"/>
                  </a:lnTo>
                  <a:lnTo>
                    <a:pt x="212898" y="248198"/>
                  </a:lnTo>
                  <a:lnTo>
                    <a:pt x="214729" y="265927"/>
                  </a:lnTo>
                  <a:lnTo>
                    <a:pt x="216368" y="274791"/>
                  </a:lnTo>
                  <a:lnTo>
                    <a:pt x="217691" y="292519"/>
                  </a:lnTo>
                  <a:lnTo>
                    <a:pt x="218576" y="301384"/>
                  </a:lnTo>
                  <a:lnTo>
                    <a:pt x="219137" y="363433"/>
                  </a:lnTo>
                  <a:lnTo>
                    <a:pt x="219354" y="425483"/>
                  </a:lnTo>
                  <a:lnTo>
                    <a:pt x="219479" y="469804"/>
                  </a:lnTo>
                  <a:lnTo>
                    <a:pt x="219676" y="567311"/>
                  </a:lnTo>
                  <a:lnTo>
                    <a:pt x="219816" y="780053"/>
                  </a:lnTo>
                  <a:lnTo>
                    <a:pt x="219903" y="983930"/>
                  </a:lnTo>
                  <a:lnTo>
                    <a:pt x="220043" y="1081437"/>
                  </a:lnTo>
                  <a:lnTo>
                    <a:pt x="220155" y="1134622"/>
                  </a:lnTo>
                  <a:lnTo>
                    <a:pt x="220304" y="1187808"/>
                  </a:lnTo>
                  <a:lnTo>
                    <a:pt x="220534" y="1249858"/>
                  </a:lnTo>
                  <a:lnTo>
                    <a:pt x="220829" y="1311907"/>
                  </a:lnTo>
                  <a:lnTo>
                    <a:pt x="222809" y="1365093"/>
                  </a:lnTo>
                  <a:lnTo>
                    <a:pt x="226108" y="1373957"/>
                  </a:lnTo>
                  <a:lnTo>
                    <a:pt x="230938" y="1391685"/>
                  </a:lnTo>
                  <a:lnTo>
                    <a:pt x="237318" y="1400550"/>
                  </a:lnTo>
                  <a:lnTo>
                    <a:pt x="245264" y="1409414"/>
                  </a:lnTo>
                  <a:lnTo>
                    <a:pt x="254797" y="1418278"/>
                  </a:lnTo>
                  <a:lnTo>
                    <a:pt x="265934" y="1427142"/>
                  </a:lnTo>
                  <a:lnTo>
                    <a:pt x="338528" y="1427142"/>
                  </a:lnTo>
                  <a:lnTo>
                    <a:pt x="350535" y="1418278"/>
                  </a:lnTo>
                  <a:lnTo>
                    <a:pt x="360810" y="1418278"/>
                  </a:lnTo>
                  <a:lnTo>
                    <a:pt x="369393" y="1409414"/>
                  </a:lnTo>
                  <a:lnTo>
                    <a:pt x="376325" y="1391685"/>
                  </a:lnTo>
                  <a:lnTo>
                    <a:pt x="381645" y="1382821"/>
                  </a:lnTo>
                  <a:lnTo>
                    <a:pt x="388347" y="1329636"/>
                  </a:lnTo>
                  <a:lnTo>
                    <a:pt x="389042" y="1249858"/>
                  </a:lnTo>
                  <a:lnTo>
                    <a:pt x="389177" y="1205536"/>
                  </a:lnTo>
                  <a:lnTo>
                    <a:pt x="389296" y="1037116"/>
                  </a:lnTo>
                  <a:lnTo>
                    <a:pt x="389433" y="992795"/>
                  </a:lnTo>
                  <a:lnTo>
                    <a:pt x="389699" y="948473"/>
                  </a:lnTo>
                  <a:lnTo>
                    <a:pt x="389893" y="930745"/>
                  </a:lnTo>
                  <a:lnTo>
                    <a:pt x="390135" y="904152"/>
                  </a:lnTo>
                  <a:lnTo>
                    <a:pt x="391111" y="886424"/>
                  </a:lnTo>
                  <a:lnTo>
                    <a:pt x="393582" y="877559"/>
                  </a:lnTo>
                  <a:lnTo>
                    <a:pt x="397517" y="859831"/>
                  </a:lnTo>
                  <a:lnTo>
                    <a:pt x="417772" y="824374"/>
                  </a:lnTo>
                  <a:lnTo>
                    <a:pt x="437986" y="806645"/>
                  </a:lnTo>
                  <a:lnTo>
                    <a:pt x="450008" y="806645"/>
                  </a:lnTo>
                  <a:lnTo>
                    <a:pt x="463262" y="797781"/>
                  </a:lnTo>
                  <a:lnTo>
                    <a:pt x="734318" y="797781"/>
                  </a:lnTo>
                  <a:lnTo>
                    <a:pt x="734318" y="514125"/>
                  </a:lnTo>
                  <a:lnTo>
                    <a:pt x="741348" y="239334"/>
                  </a:lnTo>
                  <a:close/>
                </a:path>
                <a:path w="959156" h="1427142">
                  <a:moveTo>
                    <a:pt x="734318" y="797781"/>
                  </a:moveTo>
                  <a:lnTo>
                    <a:pt x="491597" y="797781"/>
                  </a:lnTo>
                  <a:lnTo>
                    <a:pt x="504338" y="806645"/>
                  </a:lnTo>
                  <a:lnTo>
                    <a:pt x="515901" y="806645"/>
                  </a:lnTo>
                  <a:lnTo>
                    <a:pt x="526247" y="815510"/>
                  </a:lnTo>
                  <a:lnTo>
                    <a:pt x="554695" y="859831"/>
                  </a:lnTo>
                  <a:lnTo>
                    <a:pt x="558382" y="877559"/>
                  </a:lnTo>
                  <a:lnTo>
                    <a:pt x="560622" y="886424"/>
                  </a:lnTo>
                  <a:lnTo>
                    <a:pt x="561377" y="913016"/>
                  </a:lnTo>
                  <a:lnTo>
                    <a:pt x="561330" y="948473"/>
                  </a:lnTo>
                  <a:lnTo>
                    <a:pt x="561212" y="992795"/>
                  </a:lnTo>
                  <a:lnTo>
                    <a:pt x="560904" y="1081437"/>
                  </a:lnTo>
                  <a:lnTo>
                    <a:pt x="560832" y="1134622"/>
                  </a:lnTo>
                  <a:lnTo>
                    <a:pt x="560774" y="1205536"/>
                  </a:lnTo>
                  <a:lnTo>
                    <a:pt x="560873" y="1240993"/>
                  </a:lnTo>
                  <a:lnTo>
                    <a:pt x="561156" y="1285314"/>
                  </a:lnTo>
                  <a:lnTo>
                    <a:pt x="561368" y="1303043"/>
                  </a:lnTo>
                  <a:lnTo>
                    <a:pt x="561633" y="1329636"/>
                  </a:lnTo>
                  <a:lnTo>
                    <a:pt x="568123" y="1382821"/>
                  </a:lnTo>
                  <a:lnTo>
                    <a:pt x="600552" y="1418278"/>
                  </a:lnTo>
                  <a:lnTo>
                    <a:pt x="612974" y="1427142"/>
                  </a:lnTo>
                  <a:lnTo>
                    <a:pt x="688450" y="1427142"/>
                  </a:lnTo>
                  <a:lnTo>
                    <a:pt x="717583" y="1400550"/>
                  </a:lnTo>
                  <a:lnTo>
                    <a:pt x="732466" y="1356228"/>
                  </a:lnTo>
                  <a:lnTo>
                    <a:pt x="734318" y="1338500"/>
                  </a:lnTo>
                  <a:lnTo>
                    <a:pt x="734318" y="797781"/>
                  </a:lnTo>
                  <a:close/>
                </a:path>
                <a:path w="959156" h="1427142">
                  <a:moveTo>
                    <a:pt x="942605" y="239334"/>
                  </a:moveTo>
                  <a:lnTo>
                    <a:pt x="753247" y="239334"/>
                  </a:lnTo>
                  <a:lnTo>
                    <a:pt x="767224" y="248198"/>
                  </a:lnTo>
                  <a:lnTo>
                    <a:pt x="772019" y="257062"/>
                  </a:lnTo>
                  <a:lnTo>
                    <a:pt x="777062" y="265927"/>
                  </a:lnTo>
                  <a:lnTo>
                    <a:pt x="781718" y="283655"/>
                  </a:lnTo>
                  <a:lnTo>
                    <a:pt x="785352" y="292519"/>
                  </a:lnTo>
                  <a:lnTo>
                    <a:pt x="787736" y="345705"/>
                  </a:lnTo>
                  <a:lnTo>
                    <a:pt x="787950" y="540718"/>
                  </a:lnTo>
                  <a:lnTo>
                    <a:pt x="787715" y="620496"/>
                  </a:lnTo>
                  <a:lnTo>
                    <a:pt x="787646" y="655953"/>
                  </a:lnTo>
                  <a:lnTo>
                    <a:pt x="787560" y="753460"/>
                  </a:lnTo>
                  <a:lnTo>
                    <a:pt x="789356" y="771188"/>
                  </a:lnTo>
                  <a:lnTo>
                    <a:pt x="792956" y="780053"/>
                  </a:lnTo>
                  <a:lnTo>
                    <a:pt x="798394" y="797781"/>
                  </a:lnTo>
                  <a:lnTo>
                    <a:pt x="805705" y="806645"/>
                  </a:lnTo>
                  <a:lnTo>
                    <a:pt x="814924" y="815510"/>
                  </a:lnTo>
                  <a:lnTo>
                    <a:pt x="826085" y="824374"/>
                  </a:lnTo>
                  <a:lnTo>
                    <a:pt x="839224" y="824374"/>
                  </a:lnTo>
                  <a:lnTo>
                    <a:pt x="854375" y="833238"/>
                  </a:lnTo>
                  <a:lnTo>
                    <a:pt x="901288" y="833238"/>
                  </a:lnTo>
                  <a:lnTo>
                    <a:pt x="913551" y="824374"/>
                  </a:lnTo>
                  <a:lnTo>
                    <a:pt x="941014" y="797781"/>
                  </a:lnTo>
                  <a:lnTo>
                    <a:pt x="952431" y="771188"/>
                  </a:lnTo>
                  <a:lnTo>
                    <a:pt x="956336" y="762324"/>
                  </a:lnTo>
                  <a:lnTo>
                    <a:pt x="959156" y="744596"/>
                  </a:lnTo>
                  <a:lnTo>
                    <a:pt x="959015" y="735732"/>
                  </a:lnTo>
                  <a:lnTo>
                    <a:pt x="958495" y="718003"/>
                  </a:lnTo>
                  <a:lnTo>
                    <a:pt x="957951" y="700275"/>
                  </a:lnTo>
                  <a:lnTo>
                    <a:pt x="957386" y="673682"/>
                  </a:lnTo>
                  <a:lnTo>
                    <a:pt x="956207" y="638225"/>
                  </a:lnTo>
                  <a:lnTo>
                    <a:pt x="952556" y="514125"/>
                  </a:lnTo>
                  <a:lnTo>
                    <a:pt x="951404" y="469804"/>
                  </a:lnTo>
                  <a:lnTo>
                    <a:pt x="950858" y="452076"/>
                  </a:lnTo>
                  <a:lnTo>
                    <a:pt x="950337" y="425483"/>
                  </a:lnTo>
                  <a:lnTo>
                    <a:pt x="949844" y="407755"/>
                  </a:lnTo>
                  <a:lnTo>
                    <a:pt x="949384" y="390026"/>
                  </a:lnTo>
                  <a:lnTo>
                    <a:pt x="948960" y="363433"/>
                  </a:lnTo>
                  <a:lnTo>
                    <a:pt x="948577" y="345705"/>
                  </a:lnTo>
                  <a:lnTo>
                    <a:pt x="948238" y="327976"/>
                  </a:lnTo>
                  <a:lnTo>
                    <a:pt x="947947" y="310248"/>
                  </a:lnTo>
                  <a:lnTo>
                    <a:pt x="946697" y="274791"/>
                  </a:lnTo>
                  <a:lnTo>
                    <a:pt x="943996" y="248198"/>
                  </a:lnTo>
                  <a:lnTo>
                    <a:pt x="942605" y="239334"/>
                  </a:lnTo>
                  <a:close/>
                </a:path>
                <a:path w="959156" h="1427142">
                  <a:moveTo>
                    <a:pt x="714997" y="8864"/>
                  </a:moveTo>
                  <a:lnTo>
                    <a:pt x="224656" y="8864"/>
                  </a:lnTo>
                  <a:lnTo>
                    <a:pt x="200690" y="17728"/>
                  </a:lnTo>
                  <a:lnTo>
                    <a:pt x="157135" y="35456"/>
                  </a:lnTo>
                  <a:lnTo>
                    <a:pt x="119384" y="53185"/>
                  </a:lnTo>
                  <a:lnTo>
                    <a:pt x="87393" y="79778"/>
                  </a:lnTo>
                  <a:lnTo>
                    <a:pt x="73545" y="88642"/>
                  </a:lnTo>
                  <a:lnTo>
                    <a:pt x="50116" y="124099"/>
                  </a:lnTo>
                  <a:lnTo>
                    <a:pt x="32342" y="159556"/>
                  </a:lnTo>
                  <a:lnTo>
                    <a:pt x="25563" y="186149"/>
                  </a:lnTo>
                  <a:lnTo>
                    <a:pt x="20181" y="203877"/>
                  </a:lnTo>
                  <a:lnTo>
                    <a:pt x="13590" y="257062"/>
                  </a:lnTo>
                  <a:lnTo>
                    <a:pt x="11828" y="301384"/>
                  </a:lnTo>
                  <a:lnTo>
                    <a:pt x="11263" y="327976"/>
                  </a:lnTo>
                  <a:lnTo>
                    <a:pt x="10676" y="345705"/>
                  </a:lnTo>
                  <a:lnTo>
                    <a:pt x="10070" y="372298"/>
                  </a:lnTo>
                  <a:lnTo>
                    <a:pt x="8814" y="407755"/>
                  </a:lnTo>
                  <a:lnTo>
                    <a:pt x="4872" y="549582"/>
                  </a:lnTo>
                  <a:lnTo>
                    <a:pt x="3571" y="593904"/>
                  </a:lnTo>
                  <a:lnTo>
                    <a:pt x="2311" y="638225"/>
                  </a:lnTo>
                  <a:lnTo>
                    <a:pt x="1703" y="655953"/>
                  </a:lnTo>
                  <a:lnTo>
                    <a:pt x="1114" y="682546"/>
                  </a:lnTo>
                  <a:lnTo>
                    <a:pt x="545" y="709139"/>
                  </a:lnTo>
                  <a:lnTo>
                    <a:pt x="0" y="726867"/>
                  </a:lnTo>
                  <a:lnTo>
                    <a:pt x="1160" y="744596"/>
                  </a:lnTo>
                  <a:lnTo>
                    <a:pt x="3827" y="762324"/>
                  </a:lnTo>
                  <a:lnTo>
                    <a:pt x="8004" y="771188"/>
                  </a:lnTo>
                  <a:lnTo>
                    <a:pt x="13692" y="788917"/>
                  </a:lnTo>
                  <a:lnTo>
                    <a:pt x="20896" y="797781"/>
                  </a:lnTo>
                  <a:lnTo>
                    <a:pt x="29618" y="806645"/>
                  </a:lnTo>
                  <a:lnTo>
                    <a:pt x="39862" y="815510"/>
                  </a:lnTo>
                  <a:lnTo>
                    <a:pt x="51629" y="815510"/>
                  </a:lnTo>
                  <a:lnTo>
                    <a:pt x="64923" y="824374"/>
                  </a:lnTo>
                  <a:lnTo>
                    <a:pt x="123787" y="824374"/>
                  </a:lnTo>
                  <a:lnTo>
                    <a:pt x="135322" y="815510"/>
                  </a:lnTo>
                  <a:lnTo>
                    <a:pt x="145320" y="806645"/>
                  </a:lnTo>
                  <a:lnTo>
                    <a:pt x="153780" y="797781"/>
                  </a:lnTo>
                  <a:lnTo>
                    <a:pt x="160702" y="788917"/>
                  </a:lnTo>
                  <a:lnTo>
                    <a:pt x="166086" y="771188"/>
                  </a:lnTo>
                  <a:lnTo>
                    <a:pt x="169931" y="762324"/>
                  </a:lnTo>
                  <a:lnTo>
                    <a:pt x="172239" y="744596"/>
                  </a:lnTo>
                  <a:lnTo>
                    <a:pt x="173008" y="726867"/>
                  </a:lnTo>
                  <a:lnTo>
                    <a:pt x="172922" y="673682"/>
                  </a:lnTo>
                  <a:lnTo>
                    <a:pt x="172762" y="620496"/>
                  </a:lnTo>
                  <a:lnTo>
                    <a:pt x="172470" y="549582"/>
                  </a:lnTo>
                  <a:lnTo>
                    <a:pt x="172386" y="505261"/>
                  </a:lnTo>
                  <a:lnTo>
                    <a:pt x="172315" y="452076"/>
                  </a:lnTo>
                  <a:lnTo>
                    <a:pt x="172371" y="407755"/>
                  </a:lnTo>
                  <a:lnTo>
                    <a:pt x="172424" y="390026"/>
                  </a:lnTo>
                  <a:lnTo>
                    <a:pt x="172548" y="363433"/>
                  </a:lnTo>
                  <a:lnTo>
                    <a:pt x="172715" y="345705"/>
                  </a:lnTo>
                  <a:lnTo>
                    <a:pt x="172930" y="327976"/>
                  </a:lnTo>
                  <a:lnTo>
                    <a:pt x="173197" y="301384"/>
                  </a:lnTo>
                  <a:lnTo>
                    <a:pt x="174926" y="292519"/>
                  </a:lnTo>
                  <a:lnTo>
                    <a:pt x="177999" y="274791"/>
                  </a:lnTo>
                  <a:lnTo>
                    <a:pt x="181845" y="265927"/>
                  </a:lnTo>
                  <a:lnTo>
                    <a:pt x="185894" y="257062"/>
                  </a:lnTo>
                  <a:lnTo>
                    <a:pt x="189577" y="239334"/>
                  </a:lnTo>
                  <a:lnTo>
                    <a:pt x="942605" y="239334"/>
                  </a:lnTo>
                  <a:lnTo>
                    <a:pt x="934158" y="195013"/>
                  </a:lnTo>
                  <a:lnTo>
                    <a:pt x="918264" y="150692"/>
                  </a:lnTo>
                  <a:lnTo>
                    <a:pt x="896143" y="115235"/>
                  </a:lnTo>
                  <a:lnTo>
                    <a:pt x="867626" y="79778"/>
                  </a:lnTo>
                  <a:lnTo>
                    <a:pt x="832543" y="53185"/>
                  </a:lnTo>
                  <a:lnTo>
                    <a:pt x="790725" y="35456"/>
                  </a:lnTo>
                  <a:lnTo>
                    <a:pt x="742001" y="17728"/>
                  </a:lnTo>
                  <a:lnTo>
                    <a:pt x="714997" y="8864"/>
                  </a:lnTo>
                  <a:close/>
                </a:path>
                <a:path w="959156" h="1427142">
                  <a:moveTo>
                    <a:pt x="526629" y="0"/>
                  </a:moveTo>
                  <a:lnTo>
                    <a:pt x="356123" y="0"/>
                  </a:lnTo>
                  <a:lnTo>
                    <a:pt x="343432" y="8864"/>
                  </a:lnTo>
                  <a:lnTo>
                    <a:pt x="623161" y="8864"/>
                  </a:lnTo>
                  <a:lnTo>
                    <a:pt x="526629" y="0"/>
                  </a:lnTo>
                  <a:close/>
                </a:path>
              </a:pathLst>
            </a:custGeom>
            <a:solidFill>
              <a:srgbClr val="27B4C3"/>
            </a:solidFill>
            <a:scene3d>
              <a:camera prst="orthographicFront"/>
              <a:lightRig rig="threePt" dir="t"/>
            </a:scene3d>
            <a:sp3d>
              <a:bevelT w="101600" prst="riblet"/>
            </a:sp3d>
          </p:spPr>
          <p:txBody>
            <a:bodyPr wrap="square" lIns="0" tIns="0" rIns="0" bIns="0" rtlCol="0">
              <a:noAutofit/>
            </a:bodyPr>
            <a:lstStyle/>
            <a:p>
              <a:endParaRPr>
                <a:solidFill>
                  <a:srgbClr val="000000"/>
                </a:solidFill>
              </a:endParaRPr>
            </a:p>
          </p:txBody>
        </p:sp>
        <p:sp>
          <p:nvSpPr>
            <p:cNvPr id="27" name="object 39"/>
            <p:cNvSpPr/>
            <p:nvPr/>
          </p:nvSpPr>
          <p:spPr>
            <a:xfrm>
              <a:off x="833096" y="6641179"/>
              <a:ext cx="564173" cy="534159"/>
            </a:xfrm>
            <a:custGeom>
              <a:avLst/>
              <a:gdLst/>
              <a:ahLst/>
              <a:cxnLst/>
              <a:rect l="l" t="t" r="r" b="b"/>
              <a:pathLst>
                <a:path w="564173" h="534159">
                  <a:moveTo>
                    <a:pt x="282113" y="0"/>
                  </a:moveTo>
                  <a:lnTo>
                    <a:pt x="236346" y="3495"/>
                  </a:lnTo>
                  <a:lnTo>
                    <a:pt x="192933" y="13616"/>
                  </a:lnTo>
                  <a:lnTo>
                    <a:pt x="152454" y="29811"/>
                  </a:lnTo>
                  <a:lnTo>
                    <a:pt x="115489" y="51531"/>
                  </a:lnTo>
                  <a:lnTo>
                    <a:pt x="82619" y="78226"/>
                  </a:lnTo>
                  <a:lnTo>
                    <a:pt x="54423" y="109347"/>
                  </a:lnTo>
                  <a:lnTo>
                    <a:pt x="31483" y="144342"/>
                  </a:lnTo>
                  <a:lnTo>
                    <a:pt x="14379" y="182662"/>
                  </a:lnTo>
                  <a:lnTo>
                    <a:pt x="3691" y="223758"/>
                  </a:lnTo>
                  <a:lnTo>
                    <a:pt x="0" y="267079"/>
                  </a:lnTo>
                  <a:lnTo>
                    <a:pt x="935" y="288983"/>
                  </a:lnTo>
                  <a:lnTo>
                    <a:pt x="8197" y="331260"/>
                  </a:lnTo>
                  <a:lnTo>
                    <a:pt x="22166" y="371037"/>
                  </a:lnTo>
                  <a:lnTo>
                    <a:pt x="42260" y="407764"/>
                  </a:lnTo>
                  <a:lnTo>
                    <a:pt x="67900" y="440890"/>
                  </a:lnTo>
                  <a:lnTo>
                    <a:pt x="98506" y="469867"/>
                  </a:lnTo>
                  <a:lnTo>
                    <a:pt x="133496" y="494143"/>
                  </a:lnTo>
                  <a:lnTo>
                    <a:pt x="172290" y="513170"/>
                  </a:lnTo>
                  <a:lnTo>
                    <a:pt x="214309" y="526396"/>
                  </a:lnTo>
                  <a:lnTo>
                    <a:pt x="258972" y="533273"/>
                  </a:lnTo>
                  <a:lnTo>
                    <a:pt x="282113" y="534159"/>
                  </a:lnTo>
                  <a:lnTo>
                    <a:pt x="305242" y="533273"/>
                  </a:lnTo>
                  <a:lnTo>
                    <a:pt x="349885" y="526396"/>
                  </a:lnTo>
                  <a:lnTo>
                    <a:pt x="391890" y="513170"/>
                  </a:lnTo>
                  <a:lnTo>
                    <a:pt x="430676" y="494143"/>
                  </a:lnTo>
                  <a:lnTo>
                    <a:pt x="465661" y="469867"/>
                  </a:lnTo>
                  <a:lnTo>
                    <a:pt x="496265" y="440890"/>
                  </a:lnTo>
                  <a:lnTo>
                    <a:pt x="521906" y="407764"/>
                  </a:lnTo>
                  <a:lnTo>
                    <a:pt x="542003" y="371037"/>
                  </a:lnTo>
                  <a:lnTo>
                    <a:pt x="555974" y="331260"/>
                  </a:lnTo>
                  <a:lnTo>
                    <a:pt x="563238" y="288983"/>
                  </a:lnTo>
                  <a:lnTo>
                    <a:pt x="564173" y="267079"/>
                  </a:lnTo>
                  <a:lnTo>
                    <a:pt x="563238" y="245175"/>
                  </a:lnTo>
                  <a:lnTo>
                    <a:pt x="555974" y="202898"/>
                  </a:lnTo>
                  <a:lnTo>
                    <a:pt x="542003" y="163121"/>
                  </a:lnTo>
                  <a:lnTo>
                    <a:pt x="521906" y="126394"/>
                  </a:lnTo>
                  <a:lnTo>
                    <a:pt x="496265" y="93268"/>
                  </a:lnTo>
                  <a:lnTo>
                    <a:pt x="465661" y="64291"/>
                  </a:lnTo>
                  <a:lnTo>
                    <a:pt x="430676" y="40015"/>
                  </a:lnTo>
                  <a:lnTo>
                    <a:pt x="391890" y="20988"/>
                  </a:lnTo>
                  <a:lnTo>
                    <a:pt x="349885" y="7762"/>
                  </a:lnTo>
                  <a:lnTo>
                    <a:pt x="305242" y="885"/>
                  </a:lnTo>
                  <a:lnTo>
                    <a:pt x="282113" y="0"/>
                  </a:lnTo>
                  <a:close/>
                </a:path>
              </a:pathLst>
            </a:custGeom>
            <a:solidFill>
              <a:srgbClr val="27B4C3"/>
            </a:solidFill>
            <a:scene3d>
              <a:camera prst="orthographicFront"/>
              <a:lightRig rig="threePt" dir="t"/>
            </a:scene3d>
            <a:sp3d>
              <a:bevelT w="101600" prst="riblet"/>
            </a:sp3d>
          </p:spPr>
          <p:txBody>
            <a:bodyPr wrap="square" lIns="0" tIns="0" rIns="0" bIns="0" rtlCol="0">
              <a:noAutofit/>
            </a:bodyPr>
            <a:lstStyle/>
            <a:p>
              <a:endParaRPr>
                <a:solidFill>
                  <a:srgbClr val="000000"/>
                </a:solidFill>
              </a:endParaRPr>
            </a:p>
          </p:txBody>
        </p:sp>
      </p:grpSp>
      <p:sp>
        <p:nvSpPr>
          <p:cNvPr id="5" name="เฟรม 4"/>
          <p:cNvSpPr/>
          <p:nvPr/>
        </p:nvSpPr>
        <p:spPr bwMode="auto">
          <a:xfrm>
            <a:off x="2339752" y="586391"/>
            <a:ext cx="4464496" cy="1066902"/>
          </a:xfrm>
          <a:prstGeom prst="frame">
            <a:avLst>
              <a:gd name="adj1" fmla="val 8916"/>
            </a:avLst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01600" prst="riblet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th-TH" sz="6000" dirty="0">
                <a:solidFill>
                  <a:srgbClr val="000000"/>
                </a:solidFill>
                <a:latin typeface="Angsana New" panose="02020603050405020304" pitchFamily="18" charset="-34"/>
              </a:rPr>
              <a:t>การรับแจ้งการเกิด</a:t>
            </a:r>
          </a:p>
        </p:txBody>
      </p:sp>
    </p:spTree>
    <p:extLst>
      <p:ext uri="{BB962C8B-B14F-4D97-AF65-F5344CB8AC3E}">
        <p14:creationId xmlns:p14="http://schemas.microsoft.com/office/powerpoint/2010/main" val="937461489"/>
      </p:ext>
    </p:extLst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Rectangle 2"/>
          <p:cNvSpPr>
            <a:spLocks noGrp="1" noChangeArrowheads="1"/>
          </p:cNvSpPr>
          <p:nvPr>
            <p:ph type="title"/>
          </p:nvPr>
        </p:nvSpPr>
        <p:spPr>
          <a:xfrm>
            <a:off x="760413" y="1412875"/>
            <a:ext cx="7772400" cy="1017588"/>
          </a:xfrm>
        </p:spPr>
        <p:txBody>
          <a:bodyPr/>
          <a:lstStyle/>
          <a:p>
            <a:pPr algn="l" eaLnBrk="1" hangingPunct="1"/>
            <a:r>
              <a:rPr lang="th-TH" sz="5000" b="1" smtClean="0">
                <a:latin typeface="Angsana New" panose="02020603050405020304" pitchFamily="18" charset="-34"/>
                <a:cs typeface="Angsana New" panose="02020603050405020304" pitchFamily="18" charset="-34"/>
              </a:rPr>
              <a:t>ท้องที่เกิด   </a:t>
            </a:r>
            <a:r>
              <a:rPr lang="en-US" sz="5000" b="1" smtClean="0">
                <a:latin typeface="Angsana New" panose="02020603050405020304" pitchFamily="18" charset="-34"/>
                <a:cs typeface="Angsana New" panose="02020603050405020304" pitchFamily="18" charset="-34"/>
              </a:rPr>
              <a:t>=  </a:t>
            </a:r>
            <a:r>
              <a:rPr lang="th-TH" sz="5000" b="1" smtClean="0">
                <a:latin typeface="Angsana New" panose="02020603050405020304" pitchFamily="18" charset="-34"/>
                <a:cs typeface="Angsana New" panose="02020603050405020304" pitchFamily="18" charset="-34"/>
              </a:rPr>
              <a:t>รับแจ้งการเกิดได้ทุกกรณี</a:t>
            </a:r>
          </a:p>
        </p:txBody>
      </p:sp>
      <p:sp>
        <p:nvSpPr>
          <p:cNvPr id="113667" name="Rectangle 2"/>
          <p:cNvSpPr txBox="1">
            <a:spLocks noChangeArrowheads="1"/>
          </p:cNvSpPr>
          <p:nvPr/>
        </p:nvSpPr>
        <p:spPr bwMode="gray">
          <a:xfrm>
            <a:off x="1116013" y="333375"/>
            <a:ext cx="4319587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th-TH" sz="6000">
                <a:solidFill>
                  <a:srgbClr val="006600"/>
                </a:solidFill>
                <a:cs typeface="EucrosiaUPC" panose="02020603050405020304" pitchFamily="18" charset="-34"/>
              </a:rPr>
              <a:t>สถานที่/ท้องที่เกิด</a:t>
            </a:r>
            <a:endParaRPr lang="th-TH" sz="6000">
              <a:solidFill>
                <a:srgbClr val="003399"/>
              </a:solidFill>
              <a:cs typeface="EucrosiaUPC" panose="02020603050405020304" pitchFamily="18" charset="-34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gray">
          <a:xfrm>
            <a:off x="739775" y="2349500"/>
            <a:ext cx="8224838" cy="143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l" eaLnBrk="1" hangingPunct="1">
              <a:defRPr/>
            </a:pPr>
            <a:r>
              <a:rPr lang="th-TH" sz="5000" kern="0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ท้องที่อื่น   </a:t>
            </a:r>
            <a:r>
              <a:rPr lang="en-US" sz="5000" kern="0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=  </a:t>
            </a:r>
            <a:r>
              <a:rPr lang="th-TH" sz="5000" kern="0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ท้องที่ที่บิดาหรือมารดา หรือ</a:t>
            </a:r>
            <a:br>
              <a:rPr lang="th-TH" sz="5000" kern="0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sz="5000" kern="0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                       ผู้ปกครองโดยชอบด้วยกฎหมาย</a:t>
            </a: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gray">
          <a:xfrm>
            <a:off x="19050" y="3860800"/>
            <a:ext cx="8945563" cy="237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l" eaLnBrk="1" hangingPunct="1">
              <a:defRPr/>
            </a:pPr>
            <a:r>
              <a:rPr lang="th-TH" sz="5000" u="sng" kern="0" dirty="0" smtClean="0">
                <a:solidFill>
                  <a:srgbClr val="FF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หมายเหตุ  </a:t>
            </a:r>
            <a:r>
              <a:rPr lang="th-TH" sz="4400" kern="0" dirty="0" smtClean="0">
                <a:solidFill>
                  <a:srgbClr val="FF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กรณีแจ้งเกิดท้องที่อื่น  ต้องมีหลักฐาน.- </a:t>
            </a:r>
            <a:br>
              <a:rPr lang="th-TH" sz="4400" kern="0" dirty="0" smtClean="0">
                <a:solidFill>
                  <a:srgbClr val="FF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sz="4400" kern="0" dirty="0" smtClean="0">
                <a:solidFill>
                  <a:srgbClr val="FF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-  หนังสือรับรองการเกิด (</a:t>
            </a:r>
            <a:r>
              <a:rPr lang="th-TH" sz="4400" kern="0" dirty="0" err="1" smtClean="0">
                <a:solidFill>
                  <a:srgbClr val="FF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ท.ร</a:t>
            </a:r>
            <a:r>
              <a:rPr lang="th-TH" sz="4400" kern="0" dirty="0" smtClean="0">
                <a:solidFill>
                  <a:srgbClr val="FF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.</a:t>
            </a:r>
            <a:r>
              <a:rPr lang="en-US" sz="4400" kern="0" dirty="0" smtClean="0">
                <a:solidFill>
                  <a:srgbClr val="FF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1</a:t>
            </a:r>
            <a:r>
              <a:rPr lang="th-TH" sz="4400" kern="0" dirty="0" smtClean="0">
                <a:solidFill>
                  <a:srgbClr val="FF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/</a:t>
            </a:r>
            <a:r>
              <a:rPr lang="en-US" sz="4400" kern="0" dirty="0" smtClean="0">
                <a:solidFill>
                  <a:srgbClr val="FF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1</a:t>
            </a:r>
            <a:r>
              <a:rPr lang="th-TH" sz="4400" kern="0" dirty="0" smtClean="0">
                <a:solidFill>
                  <a:srgbClr val="FF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)ที่ชอบด้วยกฎหมาย หรือ</a:t>
            </a:r>
            <a:br>
              <a:rPr lang="th-TH" sz="4400" kern="0" dirty="0" smtClean="0">
                <a:solidFill>
                  <a:srgbClr val="FF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sz="4400" kern="0" dirty="0" smtClean="0">
                <a:solidFill>
                  <a:srgbClr val="FF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-  ผลการตรวจทางวิทยาศาสตร์ 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Rectangle 2"/>
          <p:cNvSpPr>
            <a:spLocks noGrp="1" noChangeArrowheads="1"/>
          </p:cNvSpPr>
          <p:nvPr>
            <p:ph type="title"/>
          </p:nvPr>
        </p:nvSpPr>
        <p:spPr>
          <a:xfrm>
            <a:off x="107950" y="1196975"/>
            <a:ext cx="8877300" cy="1044575"/>
          </a:xfrm>
        </p:spPr>
        <p:txBody>
          <a:bodyPr/>
          <a:lstStyle/>
          <a:p>
            <a:pPr algn="l" eaLnBrk="1" hangingPunct="1"/>
            <a:r>
              <a:rPr lang="th-TH" sz="4800" b="1" smtClean="0">
                <a:solidFill>
                  <a:srgbClr val="003399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ท.ร.</a:t>
            </a:r>
            <a:r>
              <a:rPr lang="en-US" sz="4800" b="1" smtClean="0">
                <a:solidFill>
                  <a:srgbClr val="003399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1  =</a:t>
            </a:r>
            <a:r>
              <a:rPr lang="th-TH" sz="4800" b="1" smtClean="0">
                <a:solidFill>
                  <a:srgbClr val="003399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 คนสัญชาติไทย แจ้งเกิดในกำหนดเท่านั้น</a:t>
            </a:r>
          </a:p>
        </p:txBody>
      </p:sp>
      <p:sp>
        <p:nvSpPr>
          <p:cNvPr id="115715" name="Rectangle 2"/>
          <p:cNvSpPr txBox="1">
            <a:spLocks noChangeArrowheads="1"/>
          </p:cNvSpPr>
          <p:nvPr/>
        </p:nvSpPr>
        <p:spPr bwMode="gray">
          <a:xfrm>
            <a:off x="1116013" y="333375"/>
            <a:ext cx="4319587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th-TH" sz="7200">
                <a:solidFill>
                  <a:srgbClr val="006600"/>
                </a:solidFill>
                <a:cs typeface="EucrosiaUPC" panose="02020603050405020304" pitchFamily="18" charset="-34"/>
              </a:rPr>
              <a:t>ประเภทสูติบัตร</a:t>
            </a:r>
            <a:endParaRPr lang="th-TH" sz="7200">
              <a:solidFill>
                <a:srgbClr val="003399"/>
              </a:solidFill>
              <a:cs typeface="EucrosiaUPC" panose="02020603050405020304" pitchFamily="18" charset="-34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gray">
          <a:xfrm>
            <a:off x="107950" y="2168525"/>
            <a:ext cx="8877300" cy="104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l" eaLnBrk="1" hangingPunct="1">
              <a:defRPr/>
            </a:pPr>
            <a:r>
              <a:rPr lang="th-TH" sz="4800" kern="0" dirty="0" err="1" smtClean="0">
                <a:solidFill>
                  <a:srgbClr val="003399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ท.ร</a:t>
            </a:r>
            <a:r>
              <a:rPr lang="th-TH" sz="4800" kern="0" dirty="0" smtClean="0">
                <a:solidFill>
                  <a:srgbClr val="003399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.</a:t>
            </a:r>
            <a:r>
              <a:rPr lang="en-US" sz="4800" kern="0" dirty="0">
                <a:solidFill>
                  <a:srgbClr val="003399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2</a:t>
            </a:r>
            <a:r>
              <a:rPr lang="en-US" sz="4800" kern="0" dirty="0" smtClean="0">
                <a:solidFill>
                  <a:srgbClr val="003399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 =</a:t>
            </a:r>
            <a:r>
              <a:rPr lang="th-TH" sz="4800" kern="0" dirty="0" smtClean="0">
                <a:solidFill>
                  <a:srgbClr val="003399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 คนสัญชาติไทย แจ้งเกิดเกินกำหนดเท่านั้น</a:t>
            </a: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gray">
          <a:xfrm>
            <a:off x="107950" y="3573463"/>
            <a:ext cx="8877300" cy="201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l" eaLnBrk="1" hangingPunct="1">
              <a:defRPr/>
            </a:pPr>
            <a:r>
              <a:rPr lang="th-TH" sz="4800" kern="0" dirty="0" err="1" smtClean="0">
                <a:solidFill>
                  <a:srgbClr val="003399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ท.ร</a:t>
            </a:r>
            <a:r>
              <a:rPr lang="th-TH" sz="4800" kern="0" dirty="0" smtClean="0">
                <a:solidFill>
                  <a:srgbClr val="003399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.</a:t>
            </a:r>
            <a:r>
              <a:rPr lang="en-US" sz="4800" kern="0" dirty="0">
                <a:solidFill>
                  <a:srgbClr val="003399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3</a:t>
            </a:r>
            <a:r>
              <a:rPr lang="en-US" sz="4800" kern="0" dirty="0" smtClean="0">
                <a:solidFill>
                  <a:srgbClr val="003399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 =</a:t>
            </a:r>
            <a:r>
              <a:rPr lang="th-TH" sz="4800" kern="0" dirty="0" smtClean="0">
                <a:solidFill>
                  <a:srgbClr val="003399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 คนไม่ได้สัญชาติไทย ซึ่งบิดาหรือมารดา</a:t>
            </a:r>
            <a:br>
              <a:rPr lang="th-TH" sz="4800" kern="0" dirty="0" smtClean="0">
                <a:solidFill>
                  <a:srgbClr val="003399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sz="4800" kern="0" dirty="0" smtClean="0">
                <a:solidFill>
                  <a:srgbClr val="003399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              มีสถานะเข้าเมืองชอบด้วยกฎหมาย</a:t>
            </a:r>
            <a:br>
              <a:rPr lang="th-TH" sz="4800" kern="0" dirty="0" smtClean="0">
                <a:solidFill>
                  <a:srgbClr val="003399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sz="4800" kern="0" dirty="0" smtClean="0">
                <a:solidFill>
                  <a:srgbClr val="003399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              ตาม พ.ร.บ.คนเข้าเมือง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Rectangle 2"/>
          <p:cNvSpPr>
            <a:spLocks noGrp="1" noChangeArrowheads="1"/>
          </p:cNvSpPr>
          <p:nvPr>
            <p:ph type="title"/>
          </p:nvPr>
        </p:nvSpPr>
        <p:spPr>
          <a:xfrm>
            <a:off x="107950" y="1557338"/>
            <a:ext cx="8877300" cy="2016125"/>
          </a:xfrm>
        </p:spPr>
        <p:txBody>
          <a:bodyPr/>
          <a:lstStyle/>
          <a:p>
            <a:pPr algn="l" eaLnBrk="1" hangingPunct="1"/>
            <a:r>
              <a:rPr lang="th-TH" sz="4800" b="1" smtClean="0">
                <a:solidFill>
                  <a:srgbClr val="003399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ท.ร.</a:t>
            </a:r>
            <a:r>
              <a:rPr lang="en-US" sz="4800" b="1" smtClean="0">
                <a:solidFill>
                  <a:srgbClr val="003399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03  =</a:t>
            </a:r>
            <a:r>
              <a:rPr lang="th-TH" sz="4800" b="1" smtClean="0">
                <a:solidFill>
                  <a:srgbClr val="003399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 บุตรของแรงงานต่างด้าว </a:t>
            </a:r>
            <a:r>
              <a:rPr lang="en-US" sz="4800" b="1" smtClean="0">
                <a:solidFill>
                  <a:srgbClr val="003399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3</a:t>
            </a:r>
            <a:r>
              <a:rPr lang="th-TH" sz="4800" b="1" smtClean="0">
                <a:solidFill>
                  <a:srgbClr val="003399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สัญชาติ คือ ลาว</a:t>
            </a:r>
            <a:br>
              <a:rPr lang="th-TH" sz="4800" b="1" smtClean="0">
                <a:solidFill>
                  <a:srgbClr val="003399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sz="4800" b="1" smtClean="0">
                <a:solidFill>
                  <a:srgbClr val="003399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                เมียนมาร์  กัมพูชา  ซึ่งมีสถานะได้รับการ</a:t>
            </a:r>
            <a:br>
              <a:rPr lang="th-TH" sz="4800" b="1" smtClean="0">
                <a:solidFill>
                  <a:srgbClr val="003399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sz="4800" b="1" smtClean="0">
                <a:solidFill>
                  <a:srgbClr val="003399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                ผ่อนผันให้อยู่ในราชอาณาจักรขณะบุตรเกิด</a:t>
            </a:r>
          </a:p>
        </p:txBody>
      </p:sp>
      <p:sp>
        <p:nvSpPr>
          <p:cNvPr id="116739" name="Rectangle 2"/>
          <p:cNvSpPr txBox="1">
            <a:spLocks noChangeArrowheads="1"/>
          </p:cNvSpPr>
          <p:nvPr/>
        </p:nvSpPr>
        <p:spPr bwMode="gray">
          <a:xfrm>
            <a:off x="1116013" y="333375"/>
            <a:ext cx="4319587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th-TH" sz="7200">
                <a:solidFill>
                  <a:srgbClr val="006600"/>
                </a:solidFill>
                <a:cs typeface="EucrosiaUPC" panose="02020603050405020304" pitchFamily="18" charset="-34"/>
              </a:rPr>
              <a:t>ประเภทสูติบัตร</a:t>
            </a:r>
            <a:endParaRPr lang="th-TH" sz="7200">
              <a:solidFill>
                <a:srgbClr val="003399"/>
              </a:solidFill>
              <a:cs typeface="EucrosiaUPC" panose="02020603050405020304" pitchFamily="18" charset="-34"/>
            </a:endParaRP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 bwMode="gray">
          <a:xfrm>
            <a:off x="0" y="3716338"/>
            <a:ext cx="9144000" cy="172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l" eaLnBrk="1" hangingPunct="1">
              <a:defRPr/>
            </a:pPr>
            <a:r>
              <a:rPr lang="th-TH" sz="4800" kern="0" dirty="0" err="1" smtClean="0">
                <a:solidFill>
                  <a:srgbClr val="003399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ท.ร</a:t>
            </a:r>
            <a:r>
              <a:rPr lang="th-TH" sz="4800" kern="0" dirty="0" smtClean="0">
                <a:solidFill>
                  <a:srgbClr val="003399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.</a:t>
            </a:r>
            <a:r>
              <a:rPr lang="en-US" sz="4800" kern="0" dirty="0" smtClean="0">
                <a:solidFill>
                  <a:srgbClr val="003399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031  =</a:t>
            </a:r>
            <a:r>
              <a:rPr lang="th-TH" sz="4800" kern="0" dirty="0" smtClean="0">
                <a:solidFill>
                  <a:srgbClr val="003399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บุตรของบุคคลซึ่งไม่มีหลักฐานทางทะเบียน</a:t>
            </a:r>
            <a:br>
              <a:rPr lang="th-TH" sz="4800" kern="0" dirty="0" smtClean="0">
                <a:solidFill>
                  <a:srgbClr val="003399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sz="4800" kern="0" dirty="0" smtClean="0">
                <a:solidFill>
                  <a:srgbClr val="003399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                 หรือบุตรของคนไม่มีสถานะทางทะเบียน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FFFFFF"/>
            </a:gs>
            <a:gs pos="100000">
              <a:srgbClr val="FFE7A3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323" name="Text Box 35"/>
          <p:cNvSpPr txBox="1">
            <a:spLocks noChangeArrowheads="1"/>
          </p:cNvSpPr>
          <p:nvPr/>
        </p:nvSpPr>
        <p:spPr bwMode="auto">
          <a:xfrm>
            <a:off x="1979613" y="285750"/>
            <a:ext cx="5113337" cy="863600"/>
          </a:xfrm>
          <a:prstGeom prst="rect">
            <a:avLst/>
          </a:prstGeom>
          <a:gradFill rotWithShape="0">
            <a:gsLst>
              <a:gs pos="0">
                <a:srgbClr val="C9DFFF"/>
              </a:gs>
              <a:gs pos="50000">
                <a:srgbClr val="FFFFFF"/>
              </a:gs>
              <a:gs pos="100000">
                <a:srgbClr val="C9DFFF"/>
              </a:gs>
            </a:gsLst>
            <a:lin ang="5400000" scaled="1"/>
          </a:gradFill>
          <a:ln w="9525">
            <a:solidFill>
              <a:srgbClr val="000080"/>
            </a:solidFill>
            <a:miter lim="800000"/>
            <a:headEnd/>
            <a:tailEnd/>
          </a:ln>
          <a:effectLst>
            <a:outerShdw dist="35921" dir="2700000" algn="ctr" rotWithShape="0">
              <a:srgbClr val="003399"/>
            </a:outerShdw>
          </a:effec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th-TH" sz="5000">
                <a:solidFill>
                  <a:srgbClr val="000066"/>
                </a:solidFill>
                <a:cs typeface="FreesiaUPC" panose="020B0604020202020204" pitchFamily="34" charset="-34"/>
              </a:rPr>
              <a:t>แจ้งเกิดเกินกำหนด</a:t>
            </a:r>
          </a:p>
        </p:txBody>
      </p:sp>
      <p:sp>
        <p:nvSpPr>
          <p:cNvPr id="140324" name="Text Box 36"/>
          <p:cNvSpPr txBox="1">
            <a:spLocks noChangeArrowheads="1"/>
          </p:cNvSpPr>
          <p:nvPr/>
        </p:nvSpPr>
        <p:spPr bwMode="auto">
          <a:xfrm>
            <a:off x="2844800" y="1701800"/>
            <a:ext cx="1728788" cy="863600"/>
          </a:xfrm>
          <a:prstGeom prst="rect">
            <a:avLst/>
          </a:prstGeom>
          <a:gradFill rotWithShape="1">
            <a:gsLst>
              <a:gs pos="0">
                <a:srgbClr val="C5CAD5"/>
              </a:gs>
              <a:gs pos="50000">
                <a:srgbClr val="FFFFFF"/>
              </a:gs>
              <a:gs pos="100000">
                <a:srgbClr val="C5CAD5"/>
              </a:gs>
            </a:gsLst>
            <a:lin ang="5400000" scaled="1"/>
          </a:gradFill>
          <a:ln w="9525">
            <a:solidFill>
              <a:srgbClr val="000080"/>
            </a:solidFill>
            <a:miter lim="800000"/>
            <a:headEnd/>
            <a:tailEnd/>
          </a:ln>
          <a:effectLst>
            <a:outerShdw dist="35921" dir="2700000" algn="ctr" rotWithShape="0">
              <a:srgbClr val="003399"/>
            </a:outerShdw>
          </a:effec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th-TH" sz="5000">
                <a:solidFill>
                  <a:srgbClr val="660066"/>
                </a:solidFill>
                <a:cs typeface="FreesiaUPC" panose="020B0604020202020204" pitchFamily="34" charset="-34"/>
              </a:rPr>
              <a:t>ผู้แจ้ง</a:t>
            </a:r>
          </a:p>
        </p:txBody>
      </p:sp>
      <p:sp>
        <p:nvSpPr>
          <p:cNvPr id="140325" name="Text Box 37"/>
          <p:cNvSpPr txBox="1">
            <a:spLocks noChangeArrowheads="1"/>
          </p:cNvSpPr>
          <p:nvPr/>
        </p:nvSpPr>
        <p:spPr bwMode="auto">
          <a:xfrm>
            <a:off x="5508625" y="1262063"/>
            <a:ext cx="3384550" cy="955675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DCB9FF"/>
              </a:gs>
            </a:gsLst>
            <a:lin ang="5400000" scaled="1"/>
          </a:gradFill>
          <a:ln w="9525">
            <a:solidFill>
              <a:srgbClr val="000080"/>
            </a:solidFill>
            <a:miter lim="800000"/>
            <a:headEnd/>
            <a:tailEnd/>
          </a:ln>
          <a:effectLst>
            <a:outerShdw dist="35921" dir="2700000" algn="ctr" rotWithShape="0">
              <a:srgbClr val="003399"/>
            </a:outerShdw>
          </a:effec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th-TH" sz="2800">
                <a:solidFill>
                  <a:srgbClr val="000099"/>
                </a:solidFill>
                <a:cs typeface="FreesiaUPC" panose="020B0604020202020204" pitchFamily="34" charset="-34"/>
              </a:rPr>
              <a:t>บิดามารดา</a:t>
            </a:r>
            <a:r>
              <a:rPr lang="th-TH" sz="2000">
                <a:solidFill>
                  <a:srgbClr val="000099"/>
                </a:solidFill>
                <a:cs typeface="FreesiaUPC" panose="020B0604020202020204" pitchFamily="34" charset="-34"/>
              </a:rPr>
              <a:t> </a:t>
            </a:r>
            <a:r>
              <a:rPr lang="th-TH" sz="2800">
                <a:solidFill>
                  <a:srgbClr val="000099"/>
                </a:solidFill>
                <a:cs typeface="FreesiaUPC" panose="020B0604020202020204" pitchFamily="34" charset="-34"/>
              </a:rPr>
              <a:t>ผู้ปกครองโดยชอบ (ยังไม่บรรลุนิติภาวะ)</a:t>
            </a:r>
          </a:p>
        </p:txBody>
      </p:sp>
      <p:sp>
        <p:nvSpPr>
          <p:cNvPr id="140326" name="Text Box 38"/>
          <p:cNvSpPr txBox="1">
            <a:spLocks noChangeArrowheads="1"/>
          </p:cNvSpPr>
          <p:nvPr/>
        </p:nvSpPr>
        <p:spPr bwMode="auto">
          <a:xfrm>
            <a:off x="5508625" y="2309813"/>
            <a:ext cx="3384550" cy="955675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DCB9FF"/>
              </a:gs>
            </a:gsLst>
            <a:lin ang="5400000" scaled="1"/>
          </a:gradFill>
          <a:ln w="9525">
            <a:solidFill>
              <a:srgbClr val="000080"/>
            </a:solidFill>
            <a:miter lim="800000"/>
            <a:headEnd/>
            <a:tailEnd/>
          </a:ln>
          <a:effectLst>
            <a:outerShdw dist="35921" dir="2700000" algn="ctr" rotWithShape="0">
              <a:srgbClr val="003399"/>
            </a:outerShdw>
          </a:effec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th-TH" sz="2800">
                <a:solidFill>
                  <a:srgbClr val="000099"/>
                </a:solidFill>
                <a:cs typeface="FreesiaUPC" panose="020B0604020202020204" pitchFamily="34" charset="-34"/>
              </a:rPr>
              <a:t>แจ้งด้วยตัวเอง                (บรรลุนิติภาวะ)</a:t>
            </a:r>
          </a:p>
        </p:txBody>
      </p:sp>
      <p:sp>
        <p:nvSpPr>
          <p:cNvPr id="140327" name="Text Box 39"/>
          <p:cNvSpPr txBox="1">
            <a:spLocks noChangeArrowheads="1"/>
          </p:cNvSpPr>
          <p:nvPr/>
        </p:nvSpPr>
        <p:spPr bwMode="auto">
          <a:xfrm>
            <a:off x="2413000" y="3429000"/>
            <a:ext cx="2663825" cy="863600"/>
          </a:xfrm>
          <a:prstGeom prst="rect">
            <a:avLst/>
          </a:prstGeom>
          <a:gradFill rotWithShape="0">
            <a:gsLst>
              <a:gs pos="0">
                <a:srgbClr val="C9DFFF"/>
              </a:gs>
              <a:gs pos="50000">
                <a:srgbClr val="FFFFFF"/>
              </a:gs>
              <a:gs pos="100000">
                <a:srgbClr val="C9DFFF"/>
              </a:gs>
            </a:gsLst>
            <a:lin ang="5400000" scaled="1"/>
          </a:gradFill>
          <a:ln w="9525">
            <a:solidFill>
              <a:srgbClr val="000080"/>
            </a:solidFill>
            <a:miter lim="800000"/>
            <a:headEnd/>
            <a:tailEnd/>
          </a:ln>
          <a:effectLst>
            <a:outerShdw dist="35921" dir="2700000" algn="ctr" rotWithShape="0">
              <a:srgbClr val="003399"/>
            </a:outerShdw>
          </a:effec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th-TH" sz="5000">
                <a:solidFill>
                  <a:srgbClr val="660066"/>
                </a:solidFill>
                <a:cs typeface="FreesiaUPC" panose="020B0604020202020204" pitchFamily="34" charset="-34"/>
              </a:rPr>
              <a:t>นายทะเบียน</a:t>
            </a:r>
          </a:p>
        </p:txBody>
      </p:sp>
      <p:sp>
        <p:nvSpPr>
          <p:cNvPr id="140328" name="Text Box 40"/>
          <p:cNvSpPr txBox="1">
            <a:spLocks noChangeArrowheads="1"/>
          </p:cNvSpPr>
          <p:nvPr/>
        </p:nvSpPr>
        <p:spPr bwMode="auto">
          <a:xfrm>
            <a:off x="2413000" y="5445125"/>
            <a:ext cx="2663825" cy="863600"/>
          </a:xfrm>
          <a:prstGeom prst="rect">
            <a:avLst/>
          </a:prstGeom>
          <a:gradFill rotWithShape="0">
            <a:gsLst>
              <a:gs pos="0">
                <a:srgbClr val="8BBAFF"/>
              </a:gs>
              <a:gs pos="50000">
                <a:srgbClr val="FFFFFF"/>
              </a:gs>
              <a:gs pos="100000">
                <a:srgbClr val="8BBAFF"/>
              </a:gs>
            </a:gsLst>
            <a:lin ang="5400000" scaled="1"/>
          </a:gradFill>
          <a:ln w="9525">
            <a:solidFill>
              <a:srgbClr val="000080"/>
            </a:solidFill>
            <a:miter lim="800000"/>
            <a:headEnd/>
            <a:tailEnd/>
          </a:ln>
          <a:effectLst>
            <a:outerShdw dist="35921" dir="2700000" algn="ctr" rotWithShape="0">
              <a:srgbClr val="003399"/>
            </a:outerShdw>
          </a:effec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th-TH" sz="5000">
                <a:solidFill>
                  <a:srgbClr val="003300"/>
                </a:solidFill>
                <a:cs typeface="FreesiaUPC" panose="020B0604020202020204" pitchFamily="34" charset="-34"/>
              </a:rPr>
              <a:t>นายอำเภอ</a:t>
            </a:r>
          </a:p>
        </p:txBody>
      </p:sp>
      <p:sp>
        <p:nvSpPr>
          <p:cNvPr id="140329" name="Text Box 41"/>
          <p:cNvSpPr txBox="1">
            <a:spLocks noChangeArrowheads="1"/>
          </p:cNvSpPr>
          <p:nvPr/>
        </p:nvSpPr>
        <p:spPr bwMode="auto">
          <a:xfrm>
            <a:off x="144463" y="3429000"/>
            <a:ext cx="1906587" cy="2409825"/>
          </a:xfrm>
          <a:prstGeom prst="rect">
            <a:avLst/>
          </a:prstGeom>
          <a:gradFill rotWithShape="1">
            <a:gsLst>
              <a:gs pos="0">
                <a:srgbClr val="CCFFCC"/>
              </a:gs>
              <a:gs pos="100000">
                <a:srgbClr val="FFFFFF"/>
              </a:gs>
            </a:gsLst>
            <a:lin ang="5400000" scaled="1"/>
          </a:gradFill>
          <a:ln w="9525">
            <a:solidFill>
              <a:srgbClr val="000080"/>
            </a:solidFill>
            <a:miter lim="800000"/>
            <a:headEnd/>
            <a:tailEnd/>
          </a:ln>
          <a:effectLst>
            <a:outerShdw dist="35921" dir="2700000" algn="ctr" rotWithShape="0">
              <a:srgbClr val="003399"/>
            </a:outerShdw>
          </a:effectLst>
        </p:spPr>
        <p:txBody>
          <a:bodyPr>
            <a:spAutoFit/>
          </a:bodyPr>
          <a:lstStyle>
            <a:lvl1pPr marL="357188" indent="-357188">
              <a:defRPr sz="4000" b="1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1162050" indent="-533400">
              <a:defRPr sz="4000" b="1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874838" indent="-533400">
              <a:defRPr sz="4000" b="1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2587625" indent="-533400">
              <a:defRPr sz="4000" b="1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3300413" indent="-533400">
              <a:defRPr sz="4000" b="1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3757613" indent="-5334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4214813" indent="-5334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4672013" indent="-5334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5129213" indent="-5334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th-TH" sz="2800">
                <a:solidFill>
                  <a:srgbClr val="000099"/>
                </a:solidFill>
                <a:cs typeface="FreesiaUPC" panose="020B0604020202020204" pitchFamily="34" charset="-34"/>
              </a:rPr>
              <a:t>1. พิสูจน์ได้ไทย ออก ท.ร.2</a:t>
            </a:r>
          </a:p>
          <a:p>
            <a:pPr eaLnBrk="1" hangingPunct="1">
              <a:lnSpc>
                <a:spcPct val="85000"/>
              </a:lnSpc>
            </a:pPr>
            <a:r>
              <a:rPr lang="th-TH" sz="2800">
                <a:solidFill>
                  <a:srgbClr val="000099"/>
                </a:solidFill>
                <a:cs typeface="FreesiaUPC" panose="020B0604020202020204" pitchFamily="34" charset="-34"/>
              </a:rPr>
              <a:t>2. ไม่ได้ไทย     ออก ท.ร.3</a:t>
            </a:r>
          </a:p>
          <a:p>
            <a:pPr eaLnBrk="1" hangingPunct="1">
              <a:lnSpc>
                <a:spcPct val="85000"/>
              </a:lnSpc>
            </a:pPr>
            <a:r>
              <a:rPr lang="th-TH" sz="2800">
                <a:solidFill>
                  <a:srgbClr val="000099"/>
                </a:solidFill>
                <a:cs typeface="FreesiaUPC" panose="020B0604020202020204" pitchFamily="34" charset="-34"/>
              </a:rPr>
              <a:t>3. พิสูจน์ไม่ได้ ทำ ท.ร.38ก</a:t>
            </a:r>
          </a:p>
        </p:txBody>
      </p:sp>
      <p:sp>
        <p:nvSpPr>
          <p:cNvPr id="140330" name="Text Box 42"/>
          <p:cNvSpPr txBox="1">
            <a:spLocks noChangeArrowheads="1"/>
          </p:cNvSpPr>
          <p:nvPr/>
        </p:nvSpPr>
        <p:spPr bwMode="auto">
          <a:xfrm>
            <a:off x="5508625" y="3390900"/>
            <a:ext cx="3384550" cy="1982788"/>
          </a:xfrm>
          <a:prstGeom prst="rect">
            <a:avLst/>
          </a:prstGeom>
          <a:gradFill rotWithShape="1">
            <a:gsLst>
              <a:gs pos="0">
                <a:srgbClr val="E5FF9B"/>
              </a:gs>
              <a:gs pos="100000">
                <a:srgbClr val="FFFFFF"/>
              </a:gs>
            </a:gsLst>
            <a:lin ang="5400000" scaled="1"/>
          </a:gradFill>
          <a:ln w="9525">
            <a:solidFill>
              <a:srgbClr val="000080"/>
            </a:solidFill>
            <a:miter lim="800000"/>
            <a:headEnd/>
            <a:tailEnd/>
          </a:ln>
          <a:effectLst>
            <a:outerShdw dist="35921" dir="2700000" algn="ctr" rotWithShape="0">
              <a:srgbClr val="003399"/>
            </a:outerShdw>
          </a:effectLst>
        </p:spPr>
        <p:txBody>
          <a:bodyPr>
            <a:spAutoFit/>
          </a:bodyPr>
          <a:lstStyle>
            <a:lvl1pPr marL="533400" indent="-533400">
              <a:defRPr sz="4000" b="1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990600" indent="-533400">
              <a:defRPr sz="4000" b="1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447800" indent="-533400">
              <a:defRPr sz="4000" b="1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905000" indent="-533400">
              <a:defRPr sz="4000" b="1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362200" indent="-533400">
              <a:defRPr sz="4000" b="1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819400" indent="-5334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3276600" indent="-5334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733800" indent="-5334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4191000" indent="-5334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/>
            <a:r>
              <a:rPr lang="th-TH" sz="2800">
                <a:solidFill>
                  <a:srgbClr val="660066"/>
                </a:solidFill>
                <a:cs typeface="FreesiaUPC" panose="020B0604020202020204" pitchFamily="34" charset="-34"/>
              </a:rPr>
              <a:t>1. รับแจ้ง        </a:t>
            </a:r>
          </a:p>
          <a:p>
            <a:pPr eaLnBrk="1" hangingPunct="1">
              <a:lnSpc>
                <a:spcPct val="85000"/>
              </a:lnSpc>
            </a:pPr>
            <a:r>
              <a:rPr lang="th-TH" sz="2800">
                <a:solidFill>
                  <a:srgbClr val="660066"/>
                </a:solidFill>
                <a:cs typeface="FreesiaUPC" panose="020B0604020202020204" pitchFamily="34" charset="-34"/>
              </a:rPr>
              <a:t>2. ตรวจฐานข้อมูล</a:t>
            </a:r>
          </a:p>
          <a:p>
            <a:pPr eaLnBrk="1" hangingPunct="1">
              <a:lnSpc>
                <a:spcPct val="85000"/>
              </a:lnSpc>
            </a:pPr>
            <a:r>
              <a:rPr lang="th-TH" sz="2800">
                <a:solidFill>
                  <a:srgbClr val="660066"/>
                </a:solidFill>
                <a:cs typeface="FreesiaUPC" panose="020B0604020202020204" pitchFamily="34" charset="-34"/>
              </a:rPr>
              <a:t>3. ออกใบรับ ท.ร.100</a:t>
            </a:r>
          </a:p>
          <a:p>
            <a:pPr eaLnBrk="1" hangingPunct="1">
              <a:lnSpc>
                <a:spcPct val="85000"/>
              </a:lnSpc>
            </a:pPr>
            <a:r>
              <a:rPr lang="th-TH" sz="2800">
                <a:solidFill>
                  <a:srgbClr val="660066"/>
                </a:solidFill>
                <a:cs typeface="FreesiaUPC" panose="020B0604020202020204" pitchFamily="34" charset="-34"/>
              </a:rPr>
              <a:t>4. สอบสวน</a:t>
            </a:r>
          </a:p>
          <a:p>
            <a:pPr eaLnBrk="1" hangingPunct="1">
              <a:lnSpc>
                <a:spcPct val="85000"/>
              </a:lnSpc>
            </a:pPr>
            <a:r>
              <a:rPr lang="th-TH" sz="2800">
                <a:solidFill>
                  <a:srgbClr val="660066"/>
                </a:solidFill>
                <a:cs typeface="FreesiaUPC" panose="020B0604020202020204" pitchFamily="34" charset="-34"/>
              </a:rPr>
              <a:t>5. เสนอนายอำเภอ</a:t>
            </a:r>
          </a:p>
        </p:txBody>
      </p:sp>
      <p:sp>
        <p:nvSpPr>
          <p:cNvPr id="140331" name="Text Box 43"/>
          <p:cNvSpPr txBox="1">
            <a:spLocks noChangeArrowheads="1"/>
          </p:cNvSpPr>
          <p:nvPr/>
        </p:nvSpPr>
        <p:spPr bwMode="auto">
          <a:xfrm>
            <a:off x="5508625" y="5534025"/>
            <a:ext cx="3455988" cy="528638"/>
          </a:xfrm>
          <a:prstGeom prst="rect">
            <a:avLst/>
          </a:prstGeom>
          <a:gradFill rotWithShape="0">
            <a:gsLst>
              <a:gs pos="0">
                <a:srgbClr val="C9DFFF"/>
              </a:gs>
              <a:gs pos="50000">
                <a:srgbClr val="FFFFFF"/>
              </a:gs>
              <a:gs pos="100000">
                <a:srgbClr val="C9DFFF"/>
              </a:gs>
            </a:gsLst>
            <a:lin ang="5400000" scaled="1"/>
          </a:gradFill>
          <a:ln w="9525">
            <a:solidFill>
              <a:srgbClr val="000080"/>
            </a:solidFill>
            <a:miter lim="800000"/>
            <a:headEnd/>
            <a:tailEnd/>
          </a:ln>
          <a:effectLst>
            <a:outerShdw dist="35921" dir="2700000" algn="ctr" rotWithShape="0">
              <a:srgbClr val="003399"/>
            </a:outerShdw>
          </a:effectLst>
        </p:spPr>
        <p:txBody>
          <a:bodyPr>
            <a:spAutoFit/>
          </a:bodyPr>
          <a:lstStyle>
            <a:lvl1pPr marL="533400" indent="-533400">
              <a:defRPr sz="4000" b="1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990600" indent="-533400">
              <a:defRPr sz="4000" b="1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447800" indent="-533400">
              <a:defRPr sz="4000" b="1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905000" indent="-533400">
              <a:defRPr sz="4000" b="1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362200" indent="-533400">
              <a:defRPr sz="4000" b="1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819400" indent="-5334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3276600" indent="-5334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733800" indent="-5334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4191000" indent="-53340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th-TH" sz="2800">
                <a:solidFill>
                  <a:srgbClr val="660066"/>
                </a:solidFill>
                <a:cs typeface="FreesiaUPC" panose="020B0604020202020204" pitchFamily="34" charset="-34"/>
              </a:rPr>
              <a:t>พิสูจน์สถานะการเกิด/สัญชาติ       </a:t>
            </a:r>
          </a:p>
        </p:txBody>
      </p:sp>
      <p:sp>
        <p:nvSpPr>
          <p:cNvPr id="140332" name="Line 44"/>
          <p:cNvSpPr>
            <a:spLocks noChangeShapeType="1"/>
          </p:cNvSpPr>
          <p:nvPr/>
        </p:nvSpPr>
        <p:spPr bwMode="auto">
          <a:xfrm flipV="1">
            <a:off x="4645025" y="1700213"/>
            <a:ext cx="863600" cy="433387"/>
          </a:xfrm>
          <a:prstGeom prst="line">
            <a:avLst/>
          </a:prstGeom>
          <a:noFill/>
          <a:ln w="57150">
            <a:solidFill>
              <a:srgbClr val="993366"/>
            </a:solidFill>
            <a:round/>
            <a:headEnd/>
            <a:tailEnd type="triangle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140333" name="Line 45"/>
          <p:cNvSpPr>
            <a:spLocks noChangeShapeType="1"/>
          </p:cNvSpPr>
          <p:nvPr/>
        </p:nvSpPr>
        <p:spPr bwMode="auto">
          <a:xfrm>
            <a:off x="4645025" y="2205038"/>
            <a:ext cx="863600" cy="576262"/>
          </a:xfrm>
          <a:prstGeom prst="line">
            <a:avLst/>
          </a:prstGeom>
          <a:noFill/>
          <a:ln w="57150">
            <a:solidFill>
              <a:srgbClr val="993366"/>
            </a:solidFill>
            <a:round/>
            <a:headEnd/>
            <a:tailEnd type="triangle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140334" name="Line 46"/>
          <p:cNvSpPr>
            <a:spLocks noChangeShapeType="1"/>
          </p:cNvSpPr>
          <p:nvPr/>
        </p:nvSpPr>
        <p:spPr bwMode="auto">
          <a:xfrm>
            <a:off x="3708400" y="2565400"/>
            <a:ext cx="0" cy="863600"/>
          </a:xfrm>
          <a:prstGeom prst="line">
            <a:avLst/>
          </a:prstGeom>
          <a:noFill/>
          <a:ln w="88900" cmpd="tri">
            <a:solidFill>
              <a:srgbClr val="993366"/>
            </a:solidFill>
            <a:round/>
            <a:headEnd/>
            <a:tailEnd type="triangle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140335" name="Line 47"/>
          <p:cNvSpPr>
            <a:spLocks noChangeShapeType="1"/>
          </p:cNvSpPr>
          <p:nvPr/>
        </p:nvSpPr>
        <p:spPr bwMode="auto">
          <a:xfrm>
            <a:off x="5116513" y="3860800"/>
            <a:ext cx="431800" cy="0"/>
          </a:xfrm>
          <a:prstGeom prst="line">
            <a:avLst/>
          </a:prstGeom>
          <a:noFill/>
          <a:ln w="38100" cmpd="dbl">
            <a:solidFill>
              <a:srgbClr val="993366"/>
            </a:solidFill>
            <a:round/>
            <a:headEnd/>
            <a:tailEnd type="triangle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140336" name="Line 48"/>
          <p:cNvSpPr>
            <a:spLocks noChangeShapeType="1"/>
          </p:cNvSpPr>
          <p:nvPr/>
        </p:nvSpPr>
        <p:spPr bwMode="auto">
          <a:xfrm>
            <a:off x="5076825" y="5805488"/>
            <a:ext cx="457200" cy="0"/>
          </a:xfrm>
          <a:prstGeom prst="line">
            <a:avLst/>
          </a:prstGeom>
          <a:noFill/>
          <a:ln w="38100" cmpd="dbl">
            <a:solidFill>
              <a:srgbClr val="993366"/>
            </a:solidFill>
            <a:round/>
            <a:headEnd/>
            <a:tailEnd type="triangle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140337" name="Line 49"/>
          <p:cNvSpPr>
            <a:spLocks noChangeShapeType="1"/>
          </p:cNvSpPr>
          <p:nvPr/>
        </p:nvSpPr>
        <p:spPr bwMode="auto">
          <a:xfrm>
            <a:off x="3132138" y="4292600"/>
            <a:ext cx="0" cy="1152525"/>
          </a:xfrm>
          <a:prstGeom prst="line">
            <a:avLst/>
          </a:prstGeom>
          <a:noFill/>
          <a:ln w="82550" cmpd="tri">
            <a:solidFill>
              <a:srgbClr val="993366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140338" name="Line 50"/>
          <p:cNvSpPr>
            <a:spLocks noChangeShapeType="1"/>
          </p:cNvSpPr>
          <p:nvPr/>
        </p:nvSpPr>
        <p:spPr bwMode="auto">
          <a:xfrm flipH="1">
            <a:off x="2027238" y="3902075"/>
            <a:ext cx="360362" cy="0"/>
          </a:xfrm>
          <a:prstGeom prst="line">
            <a:avLst/>
          </a:prstGeom>
          <a:noFill/>
          <a:ln w="38100" cmpd="dbl">
            <a:solidFill>
              <a:srgbClr val="993366"/>
            </a:solidFill>
            <a:round/>
            <a:headEnd/>
            <a:tailEnd type="triangle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140339" name="Line 51"/>
          <p:cNvSpPr>
            <a:spLocks noChangeShapeType="1"/>
          </p:cNvSpPr>
          <p:nvPr/>
        </p:nvSpPr>
        <p:spPr bwMode="auto">
          <a:xfrm>
            <a:off x="4500563" y="4292600"/>
            <a:ext cx="0" cy="1152525"/>
          </a:xfrm>
          <a:prstGeom prst="line">
            <a:avLst/>
          </a:prstGeom>
          <a:noFill/>
          <a:ln w="82550" cmpd="tri">
            <a:solidFill>
              <a:srgbClr val="993366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370262"/>
      </p:ext>
    </p:extLst>
  </p:cSld>
  <p:clrMapOvr>
    <a:masterClrMapping/>
  </p:clrMapOvr>
  <p:transition spd="med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140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500"/>
                                        <p:tgtEl>
                                          <p:spTgt spid="140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500"/>
                                        <p:tgtEl>
                                          <p:spTgt spid="140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1" dur="500"/>
                                        <p:tgtEl>
                                          <p:spTgt spid="140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500"/>
                                        <p:tgtEl>
                                          <p:spTgt spid="140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500"/>
                                        <p:tgtEl>
                                          <p:spTgt spid="140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5" dur="500"/>
                                        <p:tgtEl>
                                          <p:spTgt spid="1403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140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4" dur="500"/>
                                        <p:tgtEl>
                                          <p:spTgt spid="1403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8" dur="500"/>
                                        <p:tgtEl>
                                          <p:spTgt spid="140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3" dur="500"/>
                                        <p:tgtEl>
                                          <p:spTgt spid="140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140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2" dur="500"/>
                                        <p:tgtEl>
                                          <p:spTgt spid="140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6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6" dur="500"/>
                                        <p:tgtEl>
                                          <p:spTgt spid="140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1" dur="500"/>
                                        <p:tgtEl>
                                          <p:spTgt spid="140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 nodeType="clickPar">
                      <p:stCondLst>
                        <p:cond delay="indefinite"/>
                      </p:stCondLst>
                      <p:childTnLst>
                        <p:par>
                          <p:cTn id="7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4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6" dur="500"/>
                                        <p:tgtEl>
                                          <p:spTgt spid="140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78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0" dur="500"/>
                                        <p:tgtEl>
                                          <p:spTgt spid="140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0323" grpId="0" animBg="1"/>
      <p:bldP spid="140324" grpId="0" animBg="1"/>
      <p:bldP spid="140325" grpId="0" animBg="1"/>
      <p:bldP spid="140326" grpId="0" animBg="1"/>
      <p:bldP spid="140327" grpId="0" animBg="1"/>
      <p:bldP spid="140328" grpId="0" animBg="1"/>
      <p:bldP spid="140329" grpId="0" animBg="1"/>
      <p:bldP spid="140330" grpId="0" animBg="1"/>
      <p:bldP spid="140331" grpId="0" animBg="1"/>
      <p:bldP spid="140332" grpId="0" animBg="1"/>
      <p:bldP spid="140333" grpId="0" animBg="1"/>
      <p:bldP spid="140334" grpId="0" animBg="1"/>
      <p:bldP spid="140335" grpId="0" animBg="1"/>
      <p:bldP spid="140336" grpId="0" animBg="1"/>
      <p:bldP spid="140337" grpId="0" animBg="1"/>
      <p:bldP spid="140338" grpId="0" animBg="1"/>
      <p:bldP spid="140339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138" name="Text Box 2"/>
          <p:cNvSpPr txBox="1">
            <a:spLocks noChangeArrowheads="1"/>
          </p:cNvSpPr>
          <p:nvPr/>
        </p:nvSpPr>
        <p:spPr bwMode="auto">
          <a:xfrm>
            <a:off x="1979613" y="285750"/>
            <a:ext cx="5113337" cy="863600"/>
          </a:xfrm>
          <a:prstGeom prst="rect">
            <a:avLst/>
          </a:prstGeom>
          <a:gradFill rotWithShape="0">
            <a:gsLst>
              <a:gs pos="0">
                <a:srgbClr val="C9DFFF"/>
              </a:gs>
              <a:gs pos="50000">
                <a:srgbClr val="FFFFFF"/>
              </a:gs>
              <a:gs pos="100000">
                <a:srgbClr val="C9DFFF"/>
              </a:gs>
            </a:gsLst>
            <a:lin ang="5400000" scaled="1"/>
          </a:gradFill>
          <a:ln w="9525">
            <a:solidFill>
              <a:srgbClr val="000080"/>
            </a:solidFill>
            <a:miter lim="800000"/>
            <a:headEnd/>
            <a:tailEnd/>
          </a:ln>
          <a:effectLst>
            <a:outerShdw dist="35921" dir="2700000" algn="ctr" rotWithShape="0">
              <a:srgbClr val="003399"/>
            </a:outerShdw>
          </a:effec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th-TH" sz="5000" smtClean="0">
                <a:solidFill>
                  <a:srgbClr val="000066"/>
                </a:solidFill>
                <a:latin typeface="Arial" panose="020B0604020202020204" pitchFamily="34" charset="0"/>
                <a:cs typeface="FreesiaUPC" panose="020B0604020202020204" pitchFamily="34" charset="-34"/>
              </a:rPr>
              <a:t>แจ้งเกิดเด็กถูกทอดทิ้ง</a:t>
            </a:r>
          </a:p>
        </p:txBody>
      </p:sp>
      <p:sp>
        <p:nvSpPr>
          <p:cNvPr id="219139" name="Text Box 3"/>
          <p:cNvSpPr txBox="1">
            <a:spLocks noChangeArrowheads="1"/>
          </p:cNvSpPr>
          <p:nvPr/>
        </p:nvSpPr>
        <p:spPr bwMode="auto">
          <a:xfrm>
            <a:off x="2844800" y="1701800"/>
            <a:ext cx="1728788" cy="863600"/>
          </a:xfrm>
          <a:prstGeom prst="rect">
            <a:avLst/>
          </a:prstGeom>
          <a:gradFill rotWithShape="1">
            <a:gsLst>
              <a:gs pos="0">
                <a:srgbClr val="C5CAD5"/>
              </a:gs>
              <a:gs pos="50000">
                <a:srgbClr val="FFFFFF"/>
              </a:gs>
              <a:gs pos="100000">
                <a:srgbClr val="C5CAD5"/>
              </a:gs>
            </a:gsLst>
            <a:lin ang="5400000" scaled="1"/>
          </a:gradFill>
          <a:ln w="9525">
            <a:solidFill>
              <a:srgbClr val="000080"/>
            </a:solidFill>
            <a:miter lim="800000"/>
            <a:headEnd/>
            <a:tailEnd/>
          </a:ln>
          <a:effectLst>
            <a:outerShdw dist="35921" dir="2700000" algn="ctr" rotWithShape="0">
              <a:srgbClr val="003399"/>
            </a:outerShdw>
          </a:effec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th-TH" sz="5000" smtClean="0">
                <a:solidFill>
                  <a:srgbClr val="660066"/>
                </a:solidFill>
                <a:latin typeface="Arial" panose="020B0604020202020204" pitchFamily="34" charset="0"/>
                <a:cs typeface="FreesiaUPC" panose="020B0604020202020204" pitchFamily="34" charset="-34"/>
              </a:rPr>
              <a:t>ผู้แจ้ง</a:t>
            </a:r>
          </a:p>
        </p:txBody>
      </p:sp>
      <p:sp>
        <p:nvSpPr>
          <p:cNvPr id="219140" name="Text Box 4"/>
          <p:cNvSpPr txBox="1">
            <a:spLocks noChangeArrowheads="1"/>
          </p:cNvSpPr>
          <p:nvPr/>
        </p:nvSpPr>
        <p:spPr bwMode="auto">
          <a:xfrm>
            <a:off x="5508625" y="1262063"/>
            <a:ext cx="3384550" cy="955675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DCB9FF"/>
              </a:gs>
            </a:gsLst>
            <a:lin ang="5400000" scaled="1"/>
          </a:gradFill>
          <a:ln w="9525">
            <a:solidFill>
              <a:srgbClr val="000080"/>
            </a:solidFill>
            <a:miter lim="800000"/>
            <a:headEnd/>
            <a:tailEnd/>
          </a:ln>
          <a:effectLst>
            <a:outerShdw dist="35921" dir="2700000" algn="ctr" rotWithShape="0">
              <a:srgbClr val="003399"/>
            </a:outerShdw>
          </a:effec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th-TH" sz="2800" smtClean="0">
                <a:solidFill>
                  <a:srgbClr val="000099"/>
                </a:solidFill>
                <a:latin typeface="Arial" panose="020B0604020202020204" pitchFamily="34" charset="0"/>
                <a:cs typeface="FreesiaUPC" panose="020B0604020202020204" pitchFamily="34" charset="-34"/>
              </a:rPr>
              <a:t>เจ้าหน้าที่ พม. กรณี         เด็กแรกเกิดและเด็กไร้เดียงสา</a:t>
            </a:r>
          </a:p>
        </p:txBody>
      </p:sp>
      <p:sp>
        <p:nvSpPr>
          <p:cNvPr id="219141" name="Text Box 5"/>
          <p:cNvSpPr txBox="1">
            <a:spLocks noChangeArrowheads="1"/>
          </p:cNvSpPr>
          <p:nvPr/>
        </p:nvSpPr>
        <p:spPr bwMode="auto">
          <a:xfrm>
            <a:off x="5508625" y="2309813"/>
            <a:ext cx="3384550" cy="955675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DCB9FF"/>
              </a:gs>
            </a:gsLst>
            <a:lin ang="5400000" scaled="1"/>
          </a:gradFill>
          <a:ln w="9525">
            <a:solidFill>
              <a:srgbClr val="000080"/>
            </a:solidFill>
            <a:miter lim="800000"/>
            <a:headEnd/>
            <a:tailEnd/>
          </a:ln>
          <a:effectLst>
            <a:outerShdw dist="35921" dir="2700000" algn="ctr" rotWithShape="0">
              <a:srgbClr val="003399"/>
            </a:outerShdw>
          </a:effec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th-TH" sz="2800" smtClean="0">
                <a:solidFill>
                  <a:srgbClr val="000099"/>
                </a:solidFill>
                <a:latin typeface="Arial" panose="020B0604020202020204" pitchFamily="34" charset="0"/>
                <a:cs typeface="FreesiaUPC" panose="020B0604020202020204" pitchFamily="34" charset="-34"/>
              </a:rPr>
              <a:t>หัวหน้าหน่วยงานสงเคราะห์กรณีเด็กเร่ร่อน เด็กไร้บุพการี</a:t>
            </a:r>
          </a:p>
        </p:txBody>
      </p:sp>
      <p:sp>
        <p:nvSpPr>
          <p:cNvPr id="219142" name="Text Box 6"/>
          <p:cNvSpPr txBox="1">
            <a:spLocks noChangeArrowheads="1"/>
          </p:cNvSpPr>
          <p:nvPr/>
        </p:nvSpPr>
        <p:spPr bwMode="auto">
          <a:xfrm>
            <a:off x="2413000" y="3429000"/>
            <a:ext cx="2663825" cy="863600"/>
          </a:xfrm>
          <a:prstGeom prst="rect">
            <a:avLst/>
          </a:prstGeom>
          <a:gradFill rotWithShape="0">
            <a:gsLst>
              <a:gs pos="0">
                <a:srgbClr val="C9DFFF"/>
              </a:gs>
              <a:gs pos="50000">
                <a:srgbClr val="FFFFFF"/>
              </a:gs>
              <a:gs pos="100000">
                <a:srgbClr val="C9DFFF"/>
              </a:gs>
            </a:gsLst>
            <a:lin ang="5400000" scaled="1"/>
          </a:gradFill>
          <a:ln w="9525">
            <a:solidFill>
              <a:srgbClr val="000080"/>
            </a:solidFill>
            <a:miter lim="800000"/>
            <a:headEnd/>
            <a:tailEnd/>
          </a:ln>
          <a:effectLst>
            <a:outerShdw dist="35921" dir="2700000" algn="ctr" rotWithShape="0">
              <a:srgbClr val="003399"/>
            </a:outerShdw>
          </a:effec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th-TH" sz="5000" smtClean="0">
                <a:solidFill>
                  <a:srgbClr val="660066"/>
                </a:solidFill>
                <a:latin typeface="Arial" panose="020B0604020202020204" pitchFamily="34" charset="0"/>
                <a:cs typeface="FreesiaUPC" panose="020B0604020202020204" pitchFamily="34" charset="-34"/>
              </a:rPr>
              <a:t>นายทะเบียน</a:t>
            </a:r>
          </a:p>
        </p:txBody>
      </p:sp>
      <p:sp>
        <p:nvSpPr>
          <p:cNvPr id="219143" name="Text Box 7"/>
          <p:cNvSpPr txBox="1">
            <a:spLocks noChangeArrowheads="1"/>
          </p:cNvSpPr>
          <p:nvPr/>
        </p:nvSpPr>
        <p:spPr bwMode="auto">
          <a:xfrm>
            <a:off x="2413000" y="5445125"/>
            <a:ext cx="2663825" cy="863600"/>
          </a:xfrm>
          <a:prstGeom prst="rect">
            <a:avLst/>
          </a:prstGeom>
          <a:gradFill rotWithShape="0">
            <a:gsLst>
              <a:gs pos="0">
                <a:srgbClr val="8BBAFF"/>
              </a:gs>
              <a:gs pos="50000">
                <a:srgbClr val="FFFFFF"/>
              </a:gs>
              <a:gs pos="100000">
                <a:srgbClr val="8BBAFF"/>
              </a:gs>
            </a:gsLst>
            <a:lin ang="5400000" scaled="1"/>
          </a:gradFill>
          <a:ln w="9525">
            <a:solidFill>
              <a:srgbClr val="000080"/>
            </a:solidFill>
            <a:miter lim="800000"/>
            <a:headEnd/>
            <a:tailEnd/>
          </a:ln>
          <a:effectLst>
            <a:outerShdw dist="35921" dir="2700000" algn="ctr" rotWithShape="0">
              <a:srgbClr val="003399"/>
            </a:outerShdw>
          </a:effec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th-TH" sz="5000" smtClean="0">
                <a:solidFill>
                  <a:srgbClr val="003300"/>
                </a:solidFill>
                <a:latin typeface="Arial" panose="020B0604020202020204" pitchFamily="34" charset="0"/>
                <a:cs typeface="FreesiaUPC" panose="020B0604020202020204" pitchFamily="34" charset="-34"/>
              </a:rPr>
              <a:t>นายอำเภอ</a:t>
            </a:r>
          </a:p>
        </p:txBody>
      </p:sp>
      <p:sp>
        <p:nvSpPr>
          <p:cNvPr id="219144" name="Text Box 8"/>
          <p:cNvSpPr txBox="1">
            <a:spLocks noChangeArrowheads="1"/>
          </p:cNvSpPr>
          <p:nvPr/>
        </p:nvSpPr>
        <p:spPr bwMode="auto">
          <a:xfrm>
            <a:off x="144463" y="3429000"/>
            <a:ext cx="1906587" cy="2409825"/>
          </a:xfrm>
          <a:prstGeom prst="rect">
            <a:avLst/>
          </a:prstGeom>
          <a:gradFill rotWithShape="1">
            <a:gsLst>
              <a:gs pos="0">
                <a:srgbClr val="CCFFCC"/>
              </a:gs>
              <a:gs pos="100000">
                <a:srgbClr val="FFFFFF"/>
              </a:gs>
            </a:gsLst>
            <a:lin ang="5400000" scaled="1"/>
          </a:gradFill>
          <a:ln w="9525">
            <a:solidFill>
              <a:srgbClr val="000080"/>
            </a:solidFill>
            <a:miter lim="800000"/>
            <a:headEnd/>
            <a:tailEnd/>
          </a:ln>
          <a:effectLst>
            <a:outerShdw dist="35921" dir="2700000" algn="ctr" rotWithShape="0">
              <a:srgbClr val="003399"/>
            </a:outerShdw>
          </a:effectLst>
        </p:spPr>
        <p:txBody>
          <a:bodyPr>
            <a:spAutoFit/>
          </a:bodyPr>
          <a:lstStyle>
            <a:lvl1pPr marL="357188" indent="-357188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th-TH" sz="2800" smtClean="0">
                <a:solidFill>
                  <a:srgbClr val="000099"/>
                </a:solidFill>
                <a:latin typeface="Arial" panose="020B0604020202020204" pitchFamily="34" charset="0"/>
                <a:cs typeface="FreesiaUPC" panose="020B0604020202020204" pitchFamily="34" charset="-34"/>
              </a:rPr>
              <a:t>1. พิสูจน์ได้ไทย ออก ท.ร.2</a:t>
            </a:r>
          </a:p>
          <a:p>
            <a:pPr eaLnBrk="1" hangingPunct="1">
              <a:lnSpc>
                <a:spcPct val="85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th-TH" sz="2800" smtClean="0">
                <a:solidFill>
                  <a:srgbClr val="000099"/>
                </a:solidFill>
                <a:latin typeface="Arial" panose="020B0604020202020204" pitchFamily="34" charset="0"/>
                <a:cs typeface="FreesiaUPC" panose="020B0604020202020204" pitchFamily="34" charset="-34"/>
              </a:rPr>
              <a:t>2. ไม่ได้ไทย     ออก ท.ร.3</a:t>
            </a:r>
          </a:p>
          <a:p>
            <a:pPr eaLnBrk="1" hangingPunct="1">
              <a:lnSpc>
                <a:spcPct val="85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th-TH" sz="2800" smtClean="0">
                <a:solidFill>
                  <a:srgbClr val="000099"/>
                </a:solidFill>
                <a:latin typeface="Arial" panose="020B0604020202020204" pitchFamily="34" charset="0"/>
                <a:cs typeface="FreesiaUPC" panose="020B0604020202020204" pitchFamily="34" charset="-34"/>
              </a:rPr>
              <a:t>3. พิสูจน์ไม่ได้ ทำ ท.ร.38ก</a:t>
            </a:r>
          </a:p>
        </p:txBody>
      </p:sp>
      <p:sp>
        <p:nvSpPr>
          <p:cNvPr id="219145" name="Text Box 9"/>
          <p:cNvSpPr txBox="1">
            <a:spLocks noChangeArrowheads="1"/>
          </p:cNvSpPr>
          <p:nvPr/>
        </p:nvSpPr>
        <p:spPr bwMode="auto">
          <a:xfrm>
            <a:off x="5508625" y="3390900"/>
            <a:ext cx="3384550" cy="1982788"/>
          </a:xfrm>
          <a:prstGeom prst="rect">
            <a:avLst/>
          </a:prstGeom>
          <a:gradFill rotWithShape="1">
            <a:gsLst>
              <a:gs pos="0">
                <a:srgbClr val="E5FF9B"/>
              </a:gs>
              <a:gs pos="100000">
                <a:srgbClr val="FFFFFF"/>
              </a:gs>
            </a:gsLst>
            <a:lin ang="5400000" scaled="1"/>
          </a:gradFill>
          <a:ln w="9525">
            <a:solidFill>
              <a:srgbClr val="000080"/>
            </a:solidFill>
            <a:miter lim="800000"/>
            <a:headEnd/>
            <a:tailEnd/>
          </a:ln>
          <a:effectLst>
            <a:outerShdw dist="35921" dir="2700000" algn="ctr" rotWithShape="0">
              <a:srgbClr val="003399"/>
            </a:outerShdw>
          </a:effectLst>
        </p:spPr>
        <p:txBody>
          <a:bodyPr>
            <a:spAutoFit/>
          </a:bodyPr>
          <a:lstStyle>
            <a:lvl1pPr marL="533400" indent="-53340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th-TH" sz="2800" smtClean="0">
                <a:solidFill>
                  <a:srgbClr val="660066"/>
                </a:solidFill>
                <a:latin typeface="Arial" panose="020B0604020202020204" pitchFamily="34" charset="0"/>
                <a:cs typeface="FreesiaUPC" panose="020B0604020202020204" pitchFamily="34" charset="-34"/>
              </a:rPr>
              <a:t>1. รับแจ้ง        </a:t>
            </a:r>
          </a:p>
          <a:p>
            <a:pPr eaLnBrk="1" hangingPunct="1">
              <a:lnSpc>
                <a:spcPct val="85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th-TH" sz="2800" smtClean="0">
                <a:solidFill>
                  <a:srgbClr val="660066"/>
                </a:solidFill>
                <a:latin typeface="Arial" panose="020B0604020202020204" pitchFamily="34" charset="0"/>
                <a:cs typeface="FreesiaUPC" panose="020B0604020202020204" pitchFamily="34" charset="-34"/>
              </a:rPr>
              <a:t>2. ตรวจฐานข้อมูล</a:t>
            </a:r>
          </a:p>
          <a:p>
            <a:pPr eaLnBrk="1" hangingPunct="1">
              <a:lnSpc>
                <a:spcPct val="85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th-TH" sz="2800" smtClean="0">
                <a:solidFill>
                  <a:srgbClr val="660066"/>
                </a:solidFill>
                <a:latin typeface="Arial" panose="020B0604020202020204" pitchFamily="34" charset="0"/>
                <a:cs typeface="FreesiaUPC" panose="020B0604020202020204" pitchFamily="34" charset="-34"/>
              </a:rPr>
              <a:t>3. ออกใบรับ ท.ร.100</a:t>
            </a:r>
          </a:p>
          <a:p>
            <a:pPr eaLnBrk="1" hangingPunct="1">
              <a:lnSpc>
                <a:spcPct val="85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th-TH" sz="2800" smtClean="0">
                <a:solidFill>
                  <a:srgbClr val="660066"/>
                </a:solidFill>
                <a:latin typeface="Arial" panose="020B0604020202020204" pitchFamily="34" charset="0"/>
                <a:cs typeface="FreesiaUPC" panose="020B0604020202020204" pitchFamily="34" charset="-34"/>
              </a:rPr>
              <a:t>4. สอบสวน</a:t>
            </a:r>
          </a:p>
          <a:p>
            <a:pPr eaLnBrk="1" hangingPunct="1">
              <a:lnSpc>
                <a:spcPct val="85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th-TH" sz="2800" smtClean="0">
                <a:solidFill>
                  <a:srgbClr val="660066"/>
                </a:solidFill>
                <a:latin typeface="Arial" panose="020B0604020202020204" pitchFamily="34" charset="0"/>
                <a:cs typeface="FreesiaUPC" panose="020B0604020202020204" pitchFamily="34" charset="-34"/>
              </a:rPr>
              <a:t>5. เสนอนายอำเภอ</a:t>
            </a:r>
          </a:p>
        </p:txBody>
      </p:sp>
      <p:sp>
        <p:nvSpPr>
          <p:cNvPr id="219146" name="Text Box 10"/>
          <p:cNvSpPr txBox="1">
            <a:spLocks noChangeArrowheads="1"/>
          </p:cNvSpPr>
          <p:nvPr/>
        </p:nvSpPr>
        <p:spPr bwMode="auto">
          <a:xfrm>
            <a:off x="5508625" y="5534025"/>
            <a:ext cx="3455988" cy="528638"/>
          </a:xfrm>
          <a:prstGeom prst="rect">
            <a:avLst/>
          </a:prstGeom>
          <a:gradFill rotWithShape="0">
            <a:gsLst>
              <a:gs pos="0">
                <a:srgbClr val="C9DFFF"/>
              </a:gs>
              <a:gs pos="50000">
                <a:srgbClr val="FFFFFF"/>
              </a:gs>
              <a:gs pos="100000">
                <a:srgbClr val="C9DFFF"/>
              </a:gs>
            </a:gsLst>
            <a:lin ang="5400000" scaled="1"/>
          </a:gradFill>
          <a:ln w="9525">
            <a:solidFill>
              <a:srgbClr val="000080"/>
            </a:solidFill>
            <a:miter lim="800000"/>
            <a:headEnd/>
            <a:tailEnd/>
          </a:ln>
          <a:effectLst>
            <a:outerShdw dist="35921" dir="2700000" algn="ctr" rotWithShape="0">
              <a:srgbClr val="003399"/>
            </a:outerShdw>
          </a:effectLst>
        </p:spPr>
        <p:txBody>
          <a:bodyPr>
            <a:spAutoFit/>
          </a:bodyPr>
          <a:lstStyle>
            <a:lvl1pPr marL="533400" indent="-53340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th-TH" sz="2800" smtClean="0">
                <a:solidFill>
                  <a:srgbClr val="660066"/>
                </a:solidFill>
                <a:latin typeface="Arial" panose="020B0604020202020204" pitchFamily="34" charset="0"/>
                <a:cs typeface="FreesiaUPC" panose="020B0604020202020204" pitchFamily="34" charset="-34"/>
              </a:rPr>
              <a:t>พิสูจน์สถานะการเกิด/สัญชาติ       </a:t>
            </a:r>
          </a:p>
        </p:txBody>
      </p:sp>
      <p:sp>
        <p:nvSpPr>
          <p:cNvPr id="219147" name="Line 11"/>
          <p:cNvSpPr>
            <a:spLocks noChangeShapeType="1"/>
          </p:cNvSpPr>
          <p:nvPr/>
        </p:nvSpPr>
        <p:spPr bwMode="auto">
          <a:xfrm flipV="1">
            <a:off x="4645025" y="1700213"/>
            <a:ext cx="863600" cy="433387"/>
          </a:xfrm>
          <a:prstGeom prst="line">
            <a:avLst/>
          </a:prstGeom>
          <a:noFill/>
          <a:ln w="57150">
            <a:solidFill>
              <a:srgbClr val="993366"/>
            </a:solidFill>
            <a:round/>
            <a:headEnd/>
            <a:tailEnd type="triangle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th-TH" smtClean="0">
              <a:solidFill>
                <a:srgbClr val="000000"/>
              </a:solidFill>
            </a:endParaRPr>
          </a:p>
        </p:txBody>
      </p:sp>
      <p:sp>
        <p:nvSpPr>
          <p:cNvPr id="219148" name="Line 12"/>
          <p:cNvSpPr>
            <a:spLocks noChangeShapeType="1"/>
          </p:cNvSpPr>
          <p:nvPr/>
        </p:nvSpPr>
        <p:spPr bwMode="auto">
          <a:xfrm>
            <a:off x="4645025" y="2205038"/>
            <a:ext cx="863600" cy="576262"/>
          </a:xfrm>
          <a:prstGeom prst="line">
            <a:avLst/>
          </a:prstGeom>
          <a:noFill/>
          <a:ln w="57150">
            <a:solidFill>
              <a:srgbClr val="993366"/>
            </a:solidFill>
            <a:round/>
            <a:headEnd/>
            <a:tailEnd type="triangle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th-TH" smtClean="0">
              <a:solidFill>
                <a:srgbClr val="000000"/>
              </a:solidFill>
            </a:endParaRPr>
          </a:p>
        </p:txBody>
      </p:sp>
      <p:sp>
        <p:nvSpPr>
          <p:cNvPr id="219149" name="Line 13"/>
          <p:cNvSpPr>
            <a:spLocks noChangeShapeType="1"/>
          </p:cNvSpPr>
          <p:nvPr/>
        </p:nvSpPr>
        <p:spPr bwMode="auto">
          <a:xfrm>
            <a:off x="3708400" y="2565400"/>
            <a:ext cx="0" cy="863600"/>
          </a:xfrm>
          <a:prstGeom prst="line">
            <a:avLst/>
          </a:prstGeom>
          <a:noFill/>
          <a:ln w="88900" cmpd="tri">
            <a:solidFill>
              <a:srgbClr val="993366"/>
            </a:solidFill>
            <a:round/>
            <a:headEnd/>
            <a:tailEnd type="triangle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th-TH" smtClean="0">
              <a:solidFill>
                <a:srgbClr val="000000"/>
              </a:solidFill>
            </a:endParaRPr>
          </a:p>
        </p:txBody>
      </p:sp>
      <p:sp>
        <p:nvSpPr>
          <p:cNvPr id="219150" name="Line 14"/>
          <p:cNvSpPr>
            <a:spLocks noChangeShapeType="1"/>
          </p:cNvSpPr>
          <p:nvPr/>
        </p:nvSpPr>
        <p:spPr bwMode="auto">
          <a:xfrm>
            <a:off x="5116513" y="3860800"/>
            <a:ext cx="431800" cy="0"/>
          </a:xfrm>
          <a:prstGeom prst="line">
            <a:avLst/>
          </a:prstGeom>
          <a:noFill/>
          <a:ln w="38100" cmpd="dbl">
            <a:solidFill>
              <a:srgbClr val="993366"/>
            </a:solidFill>
            <a:round/>
            <a:headEnd/>
            <a:tailEnd type="triangle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th-TH" smtClean="0">
              <a:solidFill>
                <a:srgbClr val="000000"/>
              </a:solidFill>
            </a:endParaRPr>
          </a:p>
        </p:txBody>
      </p:sp>
      <p:sp>
        <p:nvSpPr>
          <p:cNvPr id="219151" name="Line 15"/>
          <p:cNvSpPr>
            <a:spLocks noChangeShapeType="1"/>
          </p:cNvSpPr>
          <p:nvPr/>
        </p:nvSpPr>
        <p:spPr bwMode="auto">
          <a:xfrm>
            <a:off x="5076825" y="5805488"/>
            <a:ext cx="457200" cy="0"/>
          </a:xfrm>
          <a:prstGeom prst="line">
            <a:avLst/>
          </a:prstGeom>
          <a:noFill/>
          <a:ln w="38100" cmpd="dbl">
            <a:solidFill>
              <a:srgbClr val="993366"/>
            </a:solidFill>
            <a:round/>
            <a:headEnd/>
            <a:tailEnd type="triangle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th-TH" smtClean="0">
              <a:solidFill>
                <a:srgbClr val="000000"/>
              </a:solidFill>
            </a:endParaRPr>
          </a:p>
        </p:txBody>
      </p:sp>
      <p:sp>
        <p:nvSpPr>
          <p:cNvPr id="219152" name="Line 16"/>
          <p:cNvSpPr>
            <a:spLocks noChangeShapeType="1"/>
          </p:cNvSpPr>
          <p:nvPr/>
        </p:nvSpPr>
        <p:spPr bwMode="auto">
          <a:xfrm>
            <a:off x="3132138" y="4292600"/>
            <a:ext cx="0" cy="1152525"/>
          </a:xfrm>
          <a:prstGeom prst="line">
            <a:avLst/>
          </a:prstGeom>
          <a:noFill/>
          <a:ln w="82550" cmpd="tri">
            <a:solidFill>
              <a:srgbClr val="993366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th-TH" smtClean="0">
              <a:solidFill>
                <a:srgbClr val="000000"/>
              </a:solidFill>
            </a:endParaRPr>
          </a:p>
        </p:txBody>
      </p:sp>
      <p:sp>
        <p:nvSpPr>
          <p:cNvPr id="219153" name="Line 17"/>
          <p:cNvSpPr>
            <a:spLocks noChangeShapeType="1"/>
          </p:cNvSpPr>
          <p:nvPr/>
        </p:nvSpPr>
        <p:spPr bwMode="auto">
          <a:xfrm flipH="1">
            <a:off x="2027238" y="3902075"/>
            <a:ext cx="360362" cy="0"/>
          </a:xfrm>
          <a:prstGeom prst="line">
            <a:avLst/>
          </a:prstGeom>
          <a:noFill/>
          <a:ln w="38100" cmpd="dbl">
            <a:solidFill>
              <a:srgbClr val="993366"/>
            </a:solidFill>
            <a:round/>
            <a:headEnd/>
            <a:tailEnd type="triangle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th-TH" smtClean="0">
              <a:solidFill>
                <a:srgbClr val="000000"/>
              </a:solidFill>
            </a:endParaRPr>
          </a:p>
        </p:txBody>
      </p:sp>
      <p:sp>
        <p:nvSpPr>
          <p:cNvPr id="219154" name="Line 18"/>
          <p:cNvSpPr>
            <a:spLocks noChangeShapeType="1"/>
          </p:cNvSpPr>
          <p:nvPr/>
        </p:nvSpPr>
        <p:spPr bwMode="auto">
          <a:xfrm>
            <a:off x="4500563" y="4292600"/>
            <a:ext cx="0" cy="1152525"/>
          </a:xfrm>
          <a:prstGeom prst="line">
            <a:avLst/>
          </a:prstGeom>
          <a:noFill/>
          <a:ln w="82550" cmpd="tri">
            <a:solidFill>
              <a:srgbClr val="993366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th-TH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9764918"/>
      </p:ext>
    </p:extLst>
  </p:cSld>
  <p:clrMapOvr>
    <a:masterClrMapping/>
  </p:clrMapOvr>
  <p:transition spd="med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219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500"/>
                                        <p:tgtEl>
                                          <p:spTgt spid="219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500"/>
                                        <p:tgtEl>
                                          <p:spTgt spid="219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1" dur="500"/>
                                        <p:tgtEl>
                                          <p:spTgt spid="219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500"/>
                                        <p:tgtEl>
                                          <p:spTgt spid="219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500"/>
                                        <p:tgtEl>
                                          <p:spTgt spid="219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5" dur="500"/>
                                        <p:tgtEl>
                                          <p:spTgt spid="219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219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4" dur="500"/>
                                        <p:tgtEl>
                                          <p:spTgt spid="219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8" dur="500"/>
                                        <p:tgtEl>
                                          <p:spTgt spid="219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3" dur="500"/>
                                        <p:tgtEl>
                                          <p:spTgt spid="219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219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2" dur="500"/>
                                        <p:tgtEl>
                                          <p:spTgt spid="219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6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6" dur="500"/>
                                        <p:tgtEl>
                                          <p:spTgt spid="219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1" dur="500"/>
                                        <p:tgtEl>
                                          <p:spTgt spid="219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 nodeType="clickPar">
                      <p:stCondLst>
                        <p:cond delay="indefinite"/>
                      </p:stCondLst>
                      <p:childTnLst>
                        <p:par>
                          <p:cTn id="7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4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6" dur="500"/>
                                        <p:tgtEl>
                                          <p:spTgt spid="219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78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0" dur="500"/>
                                        <p:tgtEl>
                                          <p:spTgt spid="219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9138" grpId="0" animBg="1"/>
      <p:bldP spid="219139" grpId="0" animBg="1"/>
      <p:bldP spid="219140" grpId="0" animBg="1"/>
      <p:bldP spid="219141" grpId="0" animBg="1"/>
      <p:bldP spid="219142" grpId="0" animBg="1"/>
      <p:bldP spid="219143" grpId="0" animBg="1"/>
      <p:bldP spid="219144" grpId="0" animBg="1"/>
      <p:bldP spid="219145" grpId="0" animBg="1"/>
      <p:bldP spid="219146" grpId="0" animBg="1"/>
      <p:bldP spid="219147" grpId="0" animBg="1"/>
      <p:bldP spid="219148" grpId="0" animBg="1"/>
      <p:bldP spid="219149" grpId="0" animBg="1"/>
      <p:bldP spid="219150" grpId="0" animBg="1"/>
      <p:bldP spid="219151" grpId="0" animBg="1"/>
      <p:bldP spid="219152" grpId="0" animBg="1"/>
      <p:bldP spid="219153" grpId="0" animBg="1"/>
      <p:bldP spid="219154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11188" y="692150"/>
            <a:ext cx="7921625" cy="5184775"/>
          </a:xfrm>
        </p:spPr>
        <p:txBody>
          <a:bodyPr lIns="91440" tIns="45720" rIns="91440" bIns="45720"/>
          <a:lstStyle/>
          <a:p>
            <a:pPr eaLnBrk="1" hangingPunct="1">
              <a:defRPr/>
            </a:pPr>
            <a:r>
              <a:rPr lang="th-TH" altLang="zh-CN" sz="36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  	</a:t>
            </a:r>
            <a:r>
              <a:rPr lang="th-TH" altLang="zh-CN" sz="5400" u="sng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หนังสือรับรองการเกิด (ท.ร.๒๐/๑)</a:t>
            </a:r>
          </a:p>
          <a:p>
            <a:pPr eaLnBrk="1" hangingPunct="1">
              <a:defRPr/>
            </a:pPr>
            <a:r>
              <a:rPr lang="th-TH" altLang="zh-CN" sz="3600" u="sng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ใครขอได้บ้าง</a:t>
            </a:r>
            <a:r>
              <a:rPr lang="th-TH" altLang="zh-CN" sz="360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...</a:t>
            </a:r>
            <a:r>
              <a:rPr lang="th-TH" altLang="zh-CN" sz="3600" smtClean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th-TH" altLang="zh-CN" sz="360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คนสัญชาติไทยและคนไม่มีสัญชาติไทยที่เกิดในประเทศไทยแต่ไม่ได้แจ้งเกิด หรือแจ้งแล้วแต่ไม่มีสูติบัตร หรือสูติบัตรหายไม่สามารถคัดได้</a:t>
            </a:r>
          </a:p>
          <a:p>
            <a:pPr eaLnBrk="1" hangingPunct="1">
              <a:defRPr/>
            </a:pPr>
            <a:r>
              <a:rPr lang="th-TH" altLang="zh-CN" sz="3600" u="sng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ใช้หลักฐานอะไร</a:t>
            </a:r>
            <a:r>
              <a:rPr lang="th-TH" altLang="zh-CN" sz="360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...</a:t>
            </a:r>
            <a:r>
              <a:rPr lang="th-TH" altLang="zh-CN" sz="3600" smtClean="0">
                <a:solidFill>
                  <a:srgbClr val="0099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๑) รูปถ่าย ๒ นิ้ว ๒ รูป  </a:t>
            </a:r>
          </a:p>
          <a:p>
            <a:pPr eaLnBrk="1" hangingPunct="1">
              <a:defRPr/>
            </a:pPr>
            <a:r>
              <a:rPr lang="th-TH" altLang="zh-CN" sz="3600" smtClean="0">
                <a:solidFill>
                  <a:srgbClr val="0099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๒) หลักฐานการมีชื่อในเอกสารการทะเบียนราษฎร  </a:t>
            </a:r>
          </a:p>
          <a:p>
            <a:pPr eaLnBrk="1" hangingPunct="1">
              <a:defRPr/>
            </a:pPr>
            <a:r>
              <a:rPr lang="th-TH" altLang="zh-CN" sz="3600" smtClean="0">
                <a:solidFill>
                  <a:srgbClr val="0099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๓) หลักฐานที่แสดงว่าเป็นผู้ที่เกิดในประเทศไทย (ถ้ามี)</a:t>
            </a:r>
            <a:r>
              <a:rPr lang="th-TH" altLang="zh-CN" sz="36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endParaRPr lang="th-TH" altLang="zh-CN" sz="4400" b="1" smtClean="0">
              <a:solidFill>
                <a:srgbClr val="FF0000"/>
              </a:solidFill>
            </a:endParaRPr>
          </a:p>
          <a:p>
            <a:pPr eaLnBrk="1" hangingPunct="1">
              <a:defRPr/>
            </a:pPr>
            <a:r>
              <a:rPr lang="th-TH" sz="2400" b="1" smtClean="0">
                <a:solidFill>
                  <a:srgbClr val="FF0000"/>
                </a:solidFill>
                <a:latin typeface="Angsana New" pitchFamily="18" charset="-34"/>
              </a:rPr>
              <a:t>       </a:t>
            </a:r>
            <a:endParaRPr lang="th-TH" sz="2400" b="1" smtClean="0">
              <a:solidFill>
                <a:srgbClr val="000000"/>
              </a:solidFill>
              <a:latin typeface="Angsana New" pitchFamily="18" charset="-34"/>
            </a:endParaRPr>
          </a:p>
        </p:txBody>
      </p:sp>
      <p:pic>
        <p:nvPicPr>
          <p:cNvPr id="76803" name="Picture 4" descr="8-20051222143340"/>
          <p:cNvPicPr>
            <a:picLocks noChangeAspect="1" noChangeArrowheads="1" noCrop="1"/>
          </p:cNvPicPr>
          <p:nvPr/>
        </p:nvPicPr>
        <p:blipFill>
          <a:blip r:embed="rId2">
            <a:lum bright="6000" contrast="5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550" y="404813"/>
            <a:ext cx="9525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6804" name="Picture 5" descr="10-20060112165743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6950" y="5805488"/>
            <a:ext cx="4537075" cy="37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6805" name="Picture 5" descr="0095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163" y="331788"/>
            <a:ext cx="1047750" cy="1296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7364772"/>
      </p:ext>
    </p:extLst>
  </p:cSld>
  <p:clrMapOvr>
    <a:masterClrMapping/>
  </p:clrMapOvr>
  <p:transition spd="slow">
    <p:blinds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42" name="Picture 3" descr="atoon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36613"/>
            <a:ext cx="725657" cy="158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43" name="Rectangle 2"/>
          <p:cNvSpPr txBox="1">
            <a:spLocks noChangeArrowheads="1"/>
          </p:cNvSpPr>
          <p:nvPr/>
        </p:nvSpPr>
        <p:spPr bwMode="gray">
          <a:xfrm>
            <a:off x="1116013" y="333375"/>
            <a:ext cx="4319587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th-TH" sz="9600" dirty="0" smtClean="0">
                <a:solidFill>
                  <a:srgbClr val="006600"/>
                </a:solidFill>
                <a:cs typeface="EucrosiaUPC" panose="02020603050405020304" pitchFamily="18" charset="-34"/>
              </a:rPr>
              <a:t>การตาย</a:t>
            </a:r>
            <a:endParaRPr lang="th-TH" sz="9600" dirty="0">
              <a:solidFill>
                <a:srgbClr val="003399"/>
              </a:solidFill>
              <a:cs typeface="EucrosiaUPC" panose="02020603050405020304" pitchFamily="18" charset="-34"/>
            </a:endParaRPr>
          </a:p>
        </p:txBody>
      </p:sp>
      <p:sp>
        <p:nvSpPr>
          <p:cNvPr id="5" name="ชื่อเรื่อง 1"/>
          <p:cNvSpPr txBox="1">
            <a:spLocks/>
          </p:cNvSpPr>
          <p:nvPr/>
        </p:nvSpPr>
        <p:spPr bwMode="auto">
          <a:xfrm>
            <a:off x="1259632" y="1933656"/>
            <a:ext cx="7056784" cy="974463"/>
          </a:xfrm>
          <a:prstGeom prst="rect">
            <a:avLst/>
          </a:prstGeom>
          <a:noFill/>
          <a:ln w="38100">
            <a:solidFill>
              <a:schemeClr val="tx1"/>
            </a:solidFill>
            <a:prstDash val="lgDash"/>
            <a:miter lim="800000"/>
            <a:headEnd/>
            <a:tailEnd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txBody>
          <a:bodyPr anchor="ctr"/>
          <a:lstStyle/>
          <a:p>
            <a:pPr algn="ctr" eaLnBrk="1" hangingPunct="1">
              <a:defRPr/>
            </a:pPr>
            <a:r>
              <a:rPr lang="th-TH" sz="5400" kern="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itchFamily="18" charset="-78"/>
                <a:cs typeface="Angsana New"/>
              </a:rPr>
              <a:t>สามารถ</a:t>
            </a:r>
            <a:r>
              <a:rPr lang="th-TH" sz="5400" kern="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itchFamily="18" charset="-78"/>
                <a:cs typeface="Angsana New"/>
              </a:rPr>
              <a:t>แจ้งตายได้</a:t>
            </a:r>
            <a:r>
              <a:rPr lang="th-TH" sz="5400" kern="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itchFamily="18" charset="-78"/>
                <a:cs typeface="Angsana New"/>
              </a:rPr>
              <a:t>หรือไม่ อย่างไร</a:t>
            </a:r>
          </a:p>
        </p:txBody>
      </p:sp>
      <p:sp>
        <p:nvSpPr>
          <p:cNvPr id="6" name="ชื่อเรื่อง 1"/>
          <p:cNvSpPr txBox="1">
            <a:spLocks/>
          </p:cNvSpPr>
          <p:nvPr/>
        </p:nvSpPr>
        <p:spPr bwMode="auto">
          <a:xfrm>
            <a:off x="1259632" y="3645024"/>
            <a:ext cx="7056784" cy="974463"/>
          </a:xfrm>
          <a:prstGeom prst="rect">
            <a:avLst/>
          </a:prstGeom>
          <a:noFill/>
          <a:ln w="38100">
            <a:solidFill>
              <a:schemeClr val="tx1"/>
            </a:solidFill>
            <a:prstDash val="lgDash"/>
            <a:miter lim="800000"/>
            <a:headEnd/>
            <a:tailEnd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txBody>
          <a:bodyPr anchor="ctr"/>
          <a:lstStyle/>
          <a:p>
            <a:pPr algn="ctr" eaLnBrk="1" hangingPunct="1">
              <a:defRPr/>
            </a:pPr>
            <a:r>
              <a:rPr lang="th-TH" sz="5400" kern="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itchFamily="18" charset="-78"/>
                <a:cs typeface="Angsana New"/>
              </a:rPr>
              <a:t>ประเภท</a:t>
            </a:r>
            <a:r>
              <a:rPr lang="th-TH" sz="5400" kern="0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itchFamily="18" charset="-78"/>
                <a:cs typeface="Angsana New"/>
              </a:rPr>
              <a:t>มรณ</a:t>
            </a:r>
            <a:r>
              <a:rPr lang="th-TH" sz="5400" kern="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itchFamily="18" charset="-78"/>
                <a:cs typeface="Angsana New"/>
              </a:rPr>
              <a:t>บัตร</a:t>
            </a:r>
            <a:endParaRPr lang="th-TH" sz="5400" kern="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dalus" pitchFamily="18" charset="-78"/>
              <a:cs typeface="Angsana New"/>
            </a:endParaRPr>
          </a:p>
        </p:txBody>
      </p:sp>
    </p:spTree>
    <p:extLst>
      <p:ext uri="{BB962C8B-B14F-4D97-AF65-F5344CB8AC3E}">
        <p14:creationId xmlns:p14="http://schemas.microsoft.com/office/powerpoint/2010/main" val="2290748683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930" name="รูปภาพ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5463" y="1635125"/>
            <a:ext cx="2244725" cy="381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4931" name="Picture 3" descr="atoon1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36613"/>
            <a:ext cx="1022350" cy="223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4932" name="Rectangle 2"/>
          <p:cNvSpPr txBox="1">
            <a:spLocks noChangeArrowheads="1"/>
          </p:cNvSpPr>
          <p:nvPr/>
        </p:nvSpPr>
        <p:spPr bwMode="gray">
          <a:xfrm>
            <a:off x="1116013" y="333375"/>
            <a:ext cx="4319587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th-TH" sz="7200">
                <a:solidFill>
                  <a:srgbClr val="006600"/>
                </a:solidFill>
                <a:latin typeface="Angsana New" panose="02020603050405020304" pitchFamily="18" charset="-34"/>
              </a:rPr>
              <a:t>การแจ้งการตาย</a:t>
            </a:r>
            <a:endParaRPr lang="th-TH" sz="7200">
              <a:solidFill>
                <a:srgbClr val="003399"/>
              </a:solidFill>
              <a:latin typeface="Angsana New" panose="02020603050405020304" pitchFamily="18" charset="-34"/>
            </a:endParaRPr>
          </a:p>
        </p:txBody>
      </p:sp>
      <p:sp>
        <p:nvSpPr>
          <p:cNvPr id="124933" name="Rectangle 2"/>
          <p:cNvSpPr txBox="1">
            <a:spLocks noChangeArrowheads="1"/>
          </p:cNvSpPr>
          <p:nvPr/>
        </p:nvSpPr>
        <p:spPr bwMode="gray">
          <a:xfrm>
            <a:off x="971550" y="1917700"/>
            <a:ext cx="5761038" cy="302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sz="7200">
                <a:solidFill>
                  <a:srgbClr val="003399"/>
                </a:solidFill>
                <a:latin typeface="Angsana New" panose="02020603050405020304" pitchFamily="18" charset="-34"/>
              </a:rPr>
              <a:t>1.  </a:t>
            </a:r>
            <a:r>
              <a:rPr lang="th-TH" sz="7200">
                <a:solidFill>
                  <a:srgbClr val="003399"/>
                </a:solidFill>
                <a:latin typeface="Angsana New" panose="02020603050405020304" pitchFamily="18" charset="-34"/>
                <a:hlinkClick r:id="rId4" action="ppaction://hlinksldjump"/>
              </a:rPr>
              <a:t>สถานที่</a:t>
            </a:r>
            <a:r>
              <a:rPr lang="th-TH" sz="7200">
                <a:solidFill>
                  <a:srgbClr val="003399"/>
                </a:solidFill>
                <a:latin typeface="Angsana New" panose="02020603050405020304" pitchFamily="18" charset="-34"/>
              </a:rPr>
              <a:t>/ท้องที่ตาย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th-TH" sz="7200">
                <a:solidFill>
                  <a:srgbClr val="003399"/>
                </a:solidFill>
                <a:latin typeface="Angsana New" panose="02020603050405020304" pitchFamily="18" charset="-34"/>
              </a:rPr>
              <a:t/>
            </a:r>
            <a:br>
              <a:rPr lang="th-TH" sz="7200">
                <a:solidFill>
                  <a:srgbClr val="003399"/>
                </a:solidFill>
                <a:latin typeface="Angsana New" panose="02020603050405020304" pitchFamily="18" charset="-34"/>
              </a:rPr>
            </a:br>
            <a:r>
              <a:rPr lang="en-US" sz="7200">
                <a:solidFill>
                  <a:srgbClr val="003399"/>
                </a:solidFill>
                <a:latin typeface="Angsana New" panose="02020603050405020304" pitchFamily="18" charset="-34"/>
              </a:rPr>
              <a:t>2.  </a:t>
            </a:r>
            <a:r>
              <a:rPr lang="th-TH" sz="7200">
                <a:solidFill>
                  <a:srgbClr val="003399"/>
                </a:solidFill>
                <a:latin typeface="Angsana New" panose="02020603050405020304" pitchFamily="18" charset="-34"/>
              </a:rPr>
              <a:t>ผู้มี</a:t>
            </a:r>
            <a:r>
              <a:rPr lang="th-TH" sz="7200">
                <a:solidFill>
                  <a:srgbClr val="003399"/>
                </a:solidFill>
                <a:latin typeface="Angsana New" panose="02020603050405020304" pitchFamily="18" charset="-34"/>
                <a:hlinkClick r:id="rId5" action="ppaction://hlinksldjump"/>
              </a:rPr>
              <a:t>หน้าที่</a:t>
            </a:r>
            <a:r>
              <a:rPr lang="th-TH" sz="7200">
                <a:solidFill>
                  <a:srgbClr val="003399"/>
                </a:solidFill>
                <a:latin typeface="Angsana New" panose="02020603050405020304" pitchFamily="18" charset="-34"/>
              </a:rPr>
              <a:t>แจ้ง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Rectangle 2"/>
          <p:cNvSpPr>
            <a:spLocks noGrp="1" noChangeArrowheads="1"/>
          </p:cNvSpPr>
          <p:nvPr>
            <p:ph type="title"/>
          </p:nvPr>
        </p:nvSpPr>
        <p:spPr>
          <a:xfrm>
            <a:off x="760413" y="1268413"/>
            <a:ext cx="7772400" cy="1017587"/>
          </a:xfrm>
        </p:spPr>
        <p:txBody>
          <a:bodyPr/>
          <a:lstStyle/>
          <a:p>
            <a:pPr algn="l" eaLnBrk="1" hangingPunct="1"/>
            <a:r>
              <a:rPr lang="th-TH" sz="5000" b="1" smtClean="0">
                <a:latin typeface="Angsana New" panose="02020603050405020304" pitchFamily="18" charset="-34"/>
                <a:cs typeface="Angsana New" panose="02020603050405020304" pitchFamily="18" charset="-34"/>
              </a:rPr>
              <a:t>ท้องที่ตาย   </a:t>
            </a:r>
            <a:r>
              <a:rPr lang="en-US" sz="5000" b="1" smtClean="0">
                <a:latin typeface="Angsana New" panose="02020603050405020304" pitchFamily="18" charset="-34"/>
                <a:cs typeface="Angsana New" panose="02020603050405020304" pitchFamily="18" charset="-34"/>
              </a:rPr>
              <a:t>=  </a:t>
            </a:r>
            <a:r>
              <a:rPr lang="th-TH" sz="5000" b="1" smtClean="0">
                <a:latin typeface="Angsana New" panose="02020603050405020304" pitchFamily="18" charset="-34"/>
                <a:cs typeface="Angsana New" panose="02020603050405020304" pitchFamily="18" charset="-34"/>
              </a:rPr>
              <a:t>รับแจ้งการตายได้ทุกกรณี</a:t>
            </a:r>
          </a:p>
        </p:txBody>
      </p:sp>
      <p:sp>
        <p:nvSpPr>
          <p:cNvPr id="125955" name="Rectangle 2"/>
          <p:cNvSpPr txBox="1">
            <a:spLocks noChangeArrowheads="1"/>
          </p:cNvSpPr>
          <p:nvPr/>
        </p:nvSpPr>
        <p:spPr bwMode="gray">
          <a:xfrm>
            <a:off x="1116013" y="333375"/>
            <a:ext cx="4319587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th-TH" sz="6000">
                <a:solidFill>
                  <a:srgbClr val="006600"/>
                </a:solidFill>
                <a:cs typeface="EucrosiaUPC" panose="02020603050405020304" pitchFamily="18" charset="-34"/>
              </a:rPr>
              <a:t>สถานที่/ท้องที่ตาย</a:t>
            </a:r>
            <a:endParaRPr lang="th-TH" sz="6000">
              <a:solidFill>
                <a:srgbClr val="003399"/>
              </a:solidFill>
              <a:cs typeface="EucrosiaUPC" panose="02020603050405020304" pitchFamily="18" charset="-34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gray">
          <a:xfrm>
            <a:off x="739775" y="2349500"/>
            <a:ext cx="8224838" cy="143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l" eaLnBrk="1" hangingPunct="1">
              <a:defRPr/>
            </a:pPr>
            <a:r>
              <a:rPr lang="th-TH" sz="5000" kern="0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ท้องที่อื่น   </a:t>
            </a:r>
            <a:r>
              <a:rPr lang="en-US" sz="5000" kern="0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=  </a:t>
            </a:r>
            <a:r>
              <a:rPr lang="th-TH" sz="5000" kern="0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ท้องที่ที่ศพอยู่ หรือ</a:t>
            </a:r>
            <a:br>
              <a:rPr lang="th-TH" sz="5000" kern="0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sz="5000" kern="0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                      ท้องที่ที่มีการจัดการศพ</a:t>
            </a: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gray">
          <a:xfrm>
            <a:off x="19050" y="3860800"/>
            <a:ext cx="8945563" cy="237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l" eaLnBrk="1" hangingPunct="1">
              <a:defRPr/>
            </a:pPr>
            <a:r>
              <a:rPr lang="th-TH" sz="5000" u="sng" kern="0" dirty="0" smtClean="0">
                <a:solidFill>
                  <a:srgbClr val="FF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หมายเหตุ  </a:t>
            </a:r>
            <a:r>
              <a:rPr lang="th-TH" sz="4400" kern="0" dirty="0" smtClean="0">
                <a:solidFill>
                  <a:srgbClr val="FF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กรณีแจ้งการตายท้องที่อื่น  ต้องมีหลักฐาน.- </a:t>
            </a:r>
            <a:br>
              <a:rPr lang="th-TH" sz="4400" kern="0" dirty="0" smtClean="0">
                <a:solidFill>
                  <a:srgbClr val="FF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sz="4400" kern="0" dirty="0" smtClean="0">
                <a:solidFill>
                  <a:srgbClr val="FF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-  หนังสือรับรองการตาย (</a:t>
            </a:r>
            <a:r>
              <a:rPr lang="th-TH" sz="4400" kern="0" dirty="0" err="1" smtClean="0">
                <a:solidFill>
                  <a:srgbClr val="FF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ท.ร</a:t>
            </a:r>
            <a:r>
              <a:rPr lang="th-TH" sz="4400" kern="0" dirty="0" smtClean="0">
                <a:solidFill>
                  <a:srgbClr val="FF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.</a:t>
            </a:r>
            <a:r>
              <a:rPr lang="en-US" sz="4400" kern="0" dirty="0" smtClean="0">
                <a:solidFill>
                  <a:srgbClr val="FF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4</a:t>
            </a:r>
            <a:r>
              <a:rPr lang="th-TH" sz="4400" kern="0" dirty="0" smtClean="0">
                <a:solidFill>
                  <a:srgbClr val="FF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/</a:t>
            </a:r>
            <a:r>
              <a:rPr lang="en-US" sz="4400" kern="0" dirty="0" smtClean="0">
                <a:solidFill>
                  <a:srgbClr val="FF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1</a:t>
            </a:r>
            <a:r>
              <a:rPr lang="th-TH" sz="4400" kern="0" dirty="0" smtClean="0">
                <a:solidFill>
                  <a:srgbClr val="FF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)ที่ชอบด้วยกฎหมาย หรือ</a:t>
            </a:r>
            <a:br>
              <a:rPr lang="th-TH" sz="4400" kern="0" dirty="0" smtClean="0">
                <a:solidFill>
                  <a:srgbClr val="FF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sz="4400" kern="0" dirty="0" smtClean="0">
                <a:solidFill>
                  <a:srgbClr val="FF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-  ผลการตรวจทางวิทยาศาสตร์ 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346" name="Rectangle 2"/>
          <p:cNvSpPr>
            <a:spLocks noGrp="1" noChangeArrowheads="1"/>
          </p:cNvSpPr>
          <p:nvPr>
            <p:ph type="title"/>
          </p:nvPr>
        </p:nvSpPr>
        <p:spPr>
          <a:xfrm>
            <a:off x="673100" y="476250"/>
            <a:ext cx="7772400" cy="1296988"/>
          </a:xfrm>
        </p:spPr>
        <p:txBody>
          <a:bodyPr/>
          <a:lstStyle/>
          <a:p>
            <a:pPr eaLnBrk="1" hangingPunct="1">
              <a:tabLst>
                <a:tab pos="1790700" algn="l"/>
              </a:tabLst>
              <a:defRPr/>
            </a:pPr>
            <a:r>
              <a:rPr lang="th-TH" sz="5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</a:rPr>
              <a:t>ประเภทของ</a:t>
            </a:r>
            <a:r>
              <a:rPr lang="th-TH" sz="5400" b="1" dirty="0" err="1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</a:rPr>
              <a:t>มรณ</a:t>
            </a:r>
            <a:r>
              <a:rPr lang="th-TH" sz="5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</a:rPr>
              <a:t>บัตร</a:t>
            </a:r>
            <a:br>
              <a:rPr lang="th-TH" sz="5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</a:rPr>
            </a:br>
            <a:r>
              <a:rPr lang="th-TH" sz="54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</a:rPr>
              <a:t>ที่นายทะเบียนออกให้ผู้แจ้ง</a:t>
            </a:r>
            <a:endParaRPr lang="th-TH" sz="54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anose="02020603050405020304" pitchFamily="18" charset="-34"/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971550" y="2060575"/>
            <a:ext cx="7175500" cy="4537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2075" tIns="46038" rIns="92075" bIns="46038"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8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800">
                <a:solidFill>
                  <a:schemeClr val="tx2"/>
                </a:solidFill>
                <a:latin typeface="Arial Narrow" pitchFamily="34" charset="0"/>
                <a:cs typeface="Angsana New" pitchFamily="18" charset="-34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800">
                <a:solidFill>
                  <a:schemeClr val="tx2"/>
                </a:solidFill>
                <a:latin typeface="Arial Narrow" pitchFamily="34" charset="0"/>
                <a:cs typeface="Angsana New" pitchFamily="18" charset="-34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800">
                <a:solidFill>
                  <a:schemeClr val="tx2"/>
                </a:solidFill>
                <a:latin typeface="Arial Narrow" pitchFamily="34" charset="0"/>
                <a:cs typeface="Angsana New" pitchFamily="18" charset="-34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800">
                <a:solidFill>
                  <a:schemeClr val="tx2"/>
                </a:solidFill>
                <a:latin typeface="Arial Narrow" pitchFamily="34" charset="0"/>
                <a:cs typeface="Angsana New" pitchFamily="18" charset="-34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800">
                <a:solidFill>
                  <a:schemeClr val="tx2"/>
                </a:solidFill>
                <a:latin typeface="Arial Narrow" pitchFamily="34" charset="0"/>
                <a:cs typeface="Angsana New" pitchFamily="18" charset="-34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800">
                <a:solidFill>
                  <a:schemeClr val="tx2"/>
                </a:solidFill>
                <a:latin typeface="Arial Narrow" pitchFamily="34" charset="0"/>
                <a:cs typeface="Angsana New" pitchFamily="18" charset="-34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800">
                <a:solidFill>
                  <a:schemeClr val="tx2"/>
                </a:solidFill>
                <a:latin typeface="Arial Narrow" pitchFamily="34" charset="0"/>
                <a:cs typeface="Angsana New" pitchFamily="18" charset="-34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800">
                <a:solidFill>
                  <a:schemeClr val="tx2"/>
                </a:solidFill>
                <a:latin typeface="Arial Narrow" pitchFamily="34" charset="0"/>
                <a:cs typeface="Angsana New" pitchFamily="18" charset="-34"/>
              </a:defRPr>
            </a:lvl9pPr>
          </a:lstStyle>
          <a:p>
            <a:pPr algn="l" eaLnBrk="1" hangingPunct="1">
              <a:tabLst>
                <a:tab pos="1790700" algn="l"/>
              </a:tabLst>
              <a:defRPr/>
            </a:pPr>
            <a:r>
              <a:rPr lang="en-US" sz="3200" kern="0" dirty="0" smtClean="0">
                <a:solidFill>
                  <a:schemeClr val="accent2"/>
                </a:solidFill>
                <a:latin typeface="Angsana New" panose="02020603050405020304" pitchFamily="18" charset="-34"/>
              </a:rPr>
              <a:t> </a:t>
            </a:r>
            <a:r>
              <a:rPr lang="th-TH" sz="3200" kern="0" dirty="0" err="1" smtClean="0">
                <a:solidFill>
                  <a:schemeClr val="accent2"/>
                </a:solidFill>
                <a:latin typeface="Angsana New" panose="02020603050405020304" pitchFamily="18" charset="-34"/>
              </a:rPr>
              <a:t>ท.ร</a:t>
            </a:r>
            <a:r>
              <a:rPr lang="th-TH" sz="3200" kern="0" dirty="0" smtClean="0">
                <a:solidFill>
                  <a:schemeClr val="accent2"/>
                </a:solidFill>
                <a:latin typeface="Angsana New" panose="02020603050405020304" pitchFamily="18" charset="-34"/>
              </a:rPr>
              <a:t>.</a:t>
            </a:r>
            <a:r>
              <a:rPr lang="en-US" sz="3200" kern="0" dirty="0" smtClean="0">
                <a:solidFill>
                  <a:schemeClr val="accent2"/>
                </a:solidFill>
                <a:latin typeface="Angsana New" panose="02020603050405020304" pitchFamily="18" charset="-34"/>
              </a:rPr>
              <a:t>4</a:t>
            </a:r>
            <a:r>
              <a:rPr lang="th-TH" sz="3200" kern="0" dirty="0" smtClean="0">
                <a:solidFill>
                  <a:srgbClr val="660033"/>
                </a:solidFill>
                <a:latin typeface="Angsana New" panose="02020603050405020304" pitchFamily="18" charset="-34"/>
              </a:rPr>
              <a:t>    </a:t>
            </a:r>
            <a:r>
              <a:rPr lang="th-TH" sz="3200" kern="0" dirty="0" err="1" smtClean="0">
                <a:solidFill>
                  <a:schemeClr val="tx1"/>
                </a:solidFill>
                <a:latin typeface="Angsana New" panose="02020603050405020304" pitchFamily="18" charset="-34"/>
              </a:rPr>
              <a:t>มรณ</a:t>
            </a:r>
            <a:r>
              <a:rPr lang="th-TH" sz="3200" kern="0" dirty="0" smtClean="0">
                <a:solidFill>
                  <a:schemeClr val="tx1"/>
                </a:solidFill>
                <a:latin typeface="Angsana New" panose="02020603050405020304" pitchFamily="18" charset="-34"/>
              </a:rPr>
              <a:t>บัตร สำหรับคนที่มีสัญชาติไทย และคนต่างด้าว</a:t>
            </a:r>
            <a:br>
              <a:rPr lang="th-TH" sz="3200" kern="0" dirty="0" smtClean="0">
                <a:solidFill>
                  <a:schemeClr val="tx1"/>
                </a:solidFill>
                <a:latin typeface="Angsana New" panose="02020603050405020304" pitchFamily="18" charset="-34"/>
              </a:rPr>
            </a:br>
            <a:r>
              <a:rPr lang="th-TH" sz="3200" kern="0" dirty="0" smtClean="0">
                <a:solidFill>
                  <a:schemeClr val="tx1"/>
                </a:solidFill>
                <a:latin typeface="Angsana New" panose="02020603050405020304" pitchFamily="18" charset="-34"/>
              </a:rPr>
              <a:t>              ที่มีใบสำคัญประจำตัวคนต่างด้าว</a:t>
            </a:r>
            <a:r>
              <a:rPr lang="th-TH" sz="3200" kern="0" dirty="0" smtClean="0">
                <a:solidFill>
                  <a:srgbClr val="660033"/>
                </a:solidFill>
                <a:latin typeface="Angsana New" panose="02020603050405020304" pitchFamily="18" charset="-34"/>
              </a:rPr>
              <a:t/>
            </a:r>
            <a:br>
              <a:rPr lang="th-TH" sz="3200" kern="0" dirty="0" smtClean="0">
                <a:solidFill>
                  <a:srgbClr val="660033"/>
                </a:solidFill>
                <a:latin typeface="Angsana New" panose="02020603050405020304" pitchFamily="18" charset="-34"/>
              </a:rPr>
            </a:br>
            <a:r>
              <a:rPr lang="th-TH" sz="3200" kern="0" dirty="0" smtClean="0">
                <a:solidFill>
                  <a:srgbClr val="660033"/>
                </a:solidFill>
                <a:latin typeface="Angsana New" panose="02020603050405020304" pitchFamily="18" charset="-34"/>
              </a:rPr>
              <a:t> </a:t>
            </a:r>
            <a:r>
              <a:rPr lang="th-TH" sz="3200" kern="0" dirty="0" err="1" smtClean="0">
                <a:solidFill>
                  <a:schemeClr val="accent2"/>
                </a:solidFill>
                <a:latin typeface="Angsana New" panose="02020603050405020304" pitchFamily="18" charset="-34"/>
              </a:rPr>
              <a:t>ท.ร</a:t>
            </a:r>
            <a:r>
              <a:rPr lang="th-TH" sz="3200" kern="0" dirty="0" smtClean="0">
                <a:solidFill>
                  <a:schemeClr val="accent2"/>
                </a:solidFill>
                <a:latin typeface="Angsana New" panose="02020603050405020304" pitchFamily="18" charset="-34"/>
              </a:rPr>
              <a:t>.</a:t>
            </a:r>
            <a:r>
              <a:rPr lang="en-US" sz="3200" kern="0" dirty="0" smtClean="0">
                <a:solidFill>
                  <a:schemeClr val="accent2"/>
                </a:solidFill>
                <a:latin typeface="Angsana New" panose="02020603050405020304" pitchFamily="18" charset="-34"/>
              </a:rPr>
              <a:t>5</a:t>
            </a:r>
            <a:r>
              <a:rPr lang="th-TH" sz="3200" kern="0" dirty="0" smtClean="0">
                <a:solidFill>
                  <a:srgbClr val="660033"/>
                </a:solidFill>
                <a:latin typeface="Angsana New" panose="02020603050405020304" pitchFamily="18" charset="-34"/>
              </a:rPr>
              <a:t>    </a:t>
            </a:r>
            <a:r>
              <a:rPr lang="th-TH" sz="3200" kern="0" dirty="0" err="1" smtClean="0">
                <a:solidFill>
                  <a:schemeClr val="tx1"/>
                </a:solidFill>
                <a:latin typeface="Angsana New" panose="02020603050405020304" pitchFamily="18" charset="-34"/>
              </a:rPr>
              <a:t>มรณ</a:t>
            </a:r>
            <a:r>
              <a:rPr lang="th-TH" sz="3200" kern="0" dirty="0" smtClean="0">
                <a:solidFill>
                  <a:schemeClr val="tx1"/>
                </a:solidFill>
                <a:latin typeface="Angsana New" panose="02020603050405020304" pitchFamily="18" charset="-34"/>
              </a:rPr>
              <a:t>บัตร สำหรับคนที่เข้าเมืองโดยชอบด้วยกฎหมาย</a:t>
            </a:r>
            <a:br>
              <a:rPr lang="th-TH" sz="3200" kern="0" dirty="0" smtClean="0">
                <a:solidFill>
                  <a:schemeClr val="tx1"/>
                </a:solidFill>
                <a:latin typeface="Angsana New" panose="02020603050405020304" pitchFamily="18" charset="-34"/>
              </a:rPr>
            </a:br>
            <a:r>
              <a:rPr lang="th-TH" sz="3200" kern="0" dirty="0" smtClean="0">
                <a:solidFill>
                  <a:schemeClr val="tx1"/>
                </a:solidFill>
                <a:latin typeface="Angsana New" panose="02020603050405020304" pitchFamily="18" charset="-34"/>
              </a:rPr>
              <a:t>              แต่อยู่ในลักษณะชั่วคราว หรือเข้าเมืองโดยไม่ชอบ</a:t>
            </a:r>
            <a:br>
              <a:rPr lang="th-TH" sz="3200" kern="0" dirty="0" smtClean="0">
                <a:solidFill>
                  <a:schemeClr val="tx1"/>
                </a:solidFill>
                <a:latin typeface="Angsana New" panose="02020603050405020304" pitchFamily="18" charset="-34"/>
              </a:rPr>
            </a:br>
            <a:r>
              <a:rPr lang="th-TH" sz="3200" kern="0" dirty="0" smtClean="0">
                <a:solidFill>
                  <a:schemeClr val="tx1"/>
                </a:solidFill>
                <a:latin typeface="Angsana New" panose="02020603050405020304" pitchFamily="18" charset="-34"/>
              </a:rPr>
              <a:t>             ด้วยกฎหมายว่าด้วยคนเข้าเมือง</a:t>
            </a:r>
            <a:r>
              <a:rPr lang="th-TH" sz="3200" kern="0" dirty="0" smtClean="0">
                <a:solidFill>
                  <a:schemeClr val="accent2"/>
                </a:solidFill>
                <a:latin typeface="Angsana New" panose="02020603050405020304" pitchFamily="18" charset="-34"/>
              </a:rPr>
              <a:t> </a:t>
            </a:r>
            <a:br>
              <a:rPr lang="th-TH" sz="3200" kern="0" dirty="0" smtClean="0">
                <a:solidFill>
                  <a:schemeClr val="accent2"/>
                </a:solidFill>
                <a:latin typeface="Angsana New" panose="02020603050405020304" pitchFamily="18" charset="-34"/>
              </a:rPr>
            </a:br>
            <a:r>
              <a:rPr lang="th-TH" sz="3200" kern="0" dirty="0" err="1">
                <a:solidFill>
                  <a:schemeClr val="accent2"/>
                </a:solidFill>
                <a:latin typeface="Angsana New" panose="02020603050405020304" pitchFamily="18" charset="-34"/>
              </a:rPr>
              <a:t>ท.ร</a:t>
            </a:r>
            <a:r>
              <a:rPr lang="th-TH" sz="3200" kern="0" dirty="0">
                <a:solidFill>
                  <a:schemeClr val="accent2"/>
                </a:solidFill>
                <a:latin typeface="Angsana New" panose="02020603050405020304" pitchFamily="18" charset="-34"/>
              </a:rPr>
              <a:t>.</a:t>
            </a:r>
            <a:r>
              <a:rPr lang="en-US" sz="3200" kern="0" dirty="0">
                <a:solidFill>
                  <a:schemeClr val="accent2"/>
                </a:solidFill>
                <a:latin typeface="Angsana New" panose="02020603050405020304" pitchFamily="18" charset="-34"/>
              </a:rPr>
              <a:t>05</a:t>
            </a:r>
            <a:r>
              <a:rPr lang="th-TH" sz="3200" kern="0" dirty="0">
                <a:solidFill>
                  <a:srgbClr val="660033"/>
                </a:solidFill>
                <a:latin typeface="Angsana New" panose="02020603050405020304" pitchFamily="18" charset="-34"/>
              </a:rPr>
              <a:t>   </a:t>
            </a:r>
            <a:r>
              <a:rPr lang="th-TH" sz="3200" kern="0" dirty="0" err="1">
                <a:solidFill>
                  <a:schemeClr val="tx1"/>
                </a:solidFill>
                <a:latin typeface="Angsana New" panose="02020603050405020304" pitchFamily="18" charset="-34"/>
              </a:rPr>
              <a:t>มรณ</a:t>
            </a:r>
            <a:r>
              <a:rPr lang="th-TH" sz="3200" kern="0" dirty="0">
                <a:solidFill>
                  <a:schemeClr val="tx1"/>
                </a:solidFill>
                <a:latin typeface="Angsana New" panose="02020603050405020304" pitchFamily="18" charset="-34"/>
              </a:rPr>
              <a:t>บัตร สำหรับแรงงานต่าง</a:t>
            </a:r>
            <a:r>
              <a:rPr lang="th-TH" sz="3200" kern="0" dirty="0" smtClean="0">
                <a:solidFill>
                  <a:schemeClr val="tx1"/>
                </a:solidFill>
                <a:latin typeface="Angsana New" panose="02020603050405020304" pitchFamily="18" charset="-34"/>
              </a:rPr>
              <a:t>ด้าว </a:t>
            </a:r>
            <a:r>
              <a:rPr lang="en-US" sz="3200" kern="0" dirty="0" smtClean="0">
                <a:solidFill>
                  <a:schemeClr val="tx1"/>
                </a:solidFill>
                <a:latin typeface="Angsana New" panose="02020603050405020304" pitchFamily="18" charset="-34"/>
              </a:rPr>
              <a:t>3 </a:t>
            </a:r>
            <a:r>
              <a:rPr lang="th-TH" sz="3200" kern="0" dirty="0" smtClean="0">
                <a:solidFill>
                  <a:schemeClr val="tx1"/>
                </a:solidFill>
                <a:latin typeface="Angsana New" panose="02020603050405020304" pitchFamily="18" charset="-34"/>
              </a:rPr>
              <a:t>สัญชาติ </a:t>
            </a:r>
            <a:br>
              <a:rPr lang="th-TH" sz="3200" kern="0" dirty="0" smtClean="0">
                <a:solidFill>
                  <a:schemeClr val="tx1"/>
                </a:solidFill>
                <a:latin typeface="Angsana New" panose="02020603050405020304" pitchFamily="18" charset="-34"/>
              </a:rPr>
            </a:br>
            <a:r>
              <a:rPr lang="th-TH" sz="3200" kern="0" dirty="0" smtClean="0">
                <a:solidFill>
                  <a:schemeClr val="tx1"/>
                </a:solidFill>
                <a:latin typeface="Angsana New" panose="02020603050405020304" pitchFamily="18" charset="-34"/>
              </a:rPr>
              <a:t>              (</a:t>
            </a:r>
            <a:r>
              <a:rPr lang="th-TH" sz="3200" kern="0" dirty="0" err="1" smtClean="0">
                <a:solidFill>
                  <a:schemeClr val="tx1"/>
                </a:solidFill>
                <a:latin typeface="Angsana New" panose="02020603050405020304" pitchFamily="18" charset="-34"/>
              </a:rPr>
              <a:t>เมียนมาร์</a:t>
            </a:r>
            <a:r>
              <a:rPr lang="th-TH" sz="3200" kern="0" dirty="0" smtClean="0">
                <a:solidFill>
                  <a:schemeClr val="tx1"/>
                </a:solidFill>
                <a:latin typeface="Angsana New" panose="02020603050405020304" pitchFamily="18" charset="-34"/>
              </a:rPr>
              <a:t> ลาว กัมพูชา)</a:t>
            </a:r>
            <a:endParaRPr lang="th-TH" sz="3200" kern="0" dirty="0">
              <a:solidFill>
                <a:schemeClr val="tx1"/>
              </a:solidFill>
              <a:latin typeface="Angsana New" panose="02020603050405020304" pitchFamily="18" charset="-34"/>
            </a:endParaRPr>
          </a:p>
          <a:p>
            <a:pPr algn="l" eaLnBrk="1" hangingPunct="1">
              <a:tabLst>
                <a:tab pos="1790700" algn="l"/>
              </a:tabLst>
              <a:defRPr/>
            </a:pPr>
            <a:r>
              <a:rPr lang="th-TH" sz="3200" kern="0" dirty="0" err="1" smtClean="0">
                <a:solidFill>
                  <a:schemeClr val="accent2"/>
                </a:solidFill>
                <a:latin typeface="Angsana New" panose="02020603050405020304" pitchFamily="18" charset="-34"/>
              </a:rPr>
              <a:t>ท.ร</a:t>
            </a:r>
            <a:r>
              <a:rPr lang="th-TH" sz="3200" kern="0" dirty="0" smtClean="0">
                <a:solidFill>
                  <a:schemeClr val="accent2"/>
                </a:solidFill>
                <a:latin typeface="Angsana New" panose="02020603050405020304" pitchFamily="18" charset="-34"/>
              </a:rPr>
              <a:t>.</a:t>
            </a:r>
            <a:r>
              <a:rPr lang="en-US" sz="3200" kern="0" dirty="0" smtClean="0">
                <a:solidFill>
                  <a:schemeClr val="accent2"/>
                </a:solidFill>
                <a:latin typeface="Angsana New" panose="02020603050405020304" pitchFamily="18" charset="-34"/>
              </a:rPr>
              <a:t>051</a:t>
            </a:r>
            <a:r>
              <a:rPr lang="th-TH" sz="3200" kern="0" dirty="0" smtClean="0">
                <a:solidFill>
                  <a:srgbClr val="660033"/>
                </a:solidFill>
                <a:latin typeface="Angsana New" panose="02020603050405020304" pitchFamily="18" charset="-34"/>
              </a:rPr>
              <a:t> </a:t>
            </a:r>
            <a:r>
              <a:rPr lang="th-TH" sz="3200" kern="0" dirty="0" err="1" smtClean="0">
                <a:solidFill>
                  <a:schemeClr val="tx1"/>
                </a:solidFill>
                <a:latin typeface="Angsana New" panose="02020603050405020304" pitchFamily="18" charset="-34"/>
              </a:rPr>
              <a:t>มรณ</a:t>
            </a:r>
            <a:r>
              <a:rPr lang="th-TH" sz="3200" kern="0" dirty="0" smtClean="0">
                <a:solidFill>
                  <a:schemeClr val="tx1"/>
                </a:solidFill>
                <a:latin typeface="Angsana New" panose="02020603050405020304" pitchFamily="18" charset="-34"/>
              </a:rPr>
              <a:t>บัตร สำหรับบุคคลที่ไม่มีสถานะทางทะเบียน/</a:t>
            </a:r>
            <a:br>
              <a:rPr lang="th-TH" sz="3200" kern="0" dirty="0" smtClean="0">
                <a:solidFill>
                  <a:schemeClr val="tx1"/>
                </a:solidFill>
                <a:latin typeface="Angsana New" panose="02020603050405020304" pitchFamily="18" charset="-34"/>
              </a:rPr>
            </a:br>
            <a:r>
              <a:rPr lang="th-TH" sz="3200" kern="0" dirty="0" smtClean="0">
                <a:solidFill>
                  <a:schemeClr val="tx1"/>
                </a:solidFill>
                <a:latin typeface="Angsana New" panose="02020603050405020304" pitchFamily="18" charset="-34"/>
              </a:rPr>
              <a:t>              ไม่มีหลักฐานใดๆ</a:t>
            </a:r>
            <a:r>
              <a:rPr lang="th-TH" sz="3200" kern="0" dirty="0" smtClean="0">
                <a:solidFill>
                  <a:srgbClr val="660033"/>
                </a:solidFill>
                <a:latin typeface="Angsana New" panose="02020603050405020304" pitchFamily="18" charset="-34"/>
              </a:rPr>
              <a:t/>
            </a:r>
            <a:br>
              <a:rPr lang="th-TH" sz="3200" kern="0" dirty="0" smtClean="0">
                <a:solidFill>
                  <a:srgbClr val="660033"/>
                </a:solidFill>
                <a:latin typeface="Angsana New" panose="02020603050405020304" pitchFamily="18" charset="-34"/>
              </a:rPr>
            </a:br>
            <a:endParaRPr lang="th-TH" sz="3200" kern="0" dirty="0" smtClean="0">
              <a:solidFill>
                <a:schemeClr val="tx1"/>
              </a:solidFill>
              <a:latin typeface="Angsana New" panose="02020603050405020304" pitchFamily="18" charset="-34"/>
            </a:endParaRPr>
          </a:p>
        </p:txBody>
      </p:sp>
    </p:spTree>
  </p:cSld>
  <p:clrMapOvr>
    <a:masterClrMapping/>
  </p:clrMapOvr>
  <p:transition spd="med">
    <p:zoom dir="in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42" name="Picture 3" descr="atoon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5517232"/>
            <a:ext cx="614122" cy="1340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43" name="Rectangle 2"/>
          <p:cNvSpPr txBox="1">
            <a:spLocks noChangeArrowheads="1"/>
          </p:cNvSpPr>
          <p:nvPr/>
        </p:nvSpPr>
        <p:spPr bwMode="gray">
          <a:xfrm>
            <a:off x="1116013" y="333375"/>
            <a:ext cx="4319587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th-TH" sz="9600" dirty="0" smtClean="0">
                <a:solidFill>
                  <a:srgbClr val="006600"/>
                </a:solidFill>
                <a:cs typeface="EucrosiaUPC" panose="02020603050405020304" pitchFamily="18" charset="-34"/>
              </a:rPr>
              <a:t>การเพิ่มชื่อ</a:t>
            </a:r>
            <a:endParaRPr lang="th-TH" sz="9600" dirty="0">
              <a:solidFill>
                <a:srgbClr val="003399"/>
              </a:solidFill>
              <a:cs typeface="EucrosiaUPC" panose="02020603050405020304" pitchFamily="18" charset="-34"/>
            </a:endParaRPr>
          </a:p>
        </p:txBody>
      </p:sp>
      <p:sp>
        <p:nvSpPr>
          <p:cNvPr id="5" name="ชื่อเรื่อง 1"/>
          <p:cNvSpPr txBox="1">
            <a:spLocks/>
          </p:cNvSpPr>
          <p:nvPr/>
        </p:nvSpPr>
        <p:spPr bwMode="auto">
          <a:xfrm>
            <a:off x="6164986" y="1321685"/>
            <a:ext cx="2406183" cy="624555"/>
          </a:xfrm>
          <a:prstGeom prst="rect">
            <a:avLst/>
          </a:prstGeom>
          <a:noFill/>
          <a:ln w="38100">
            <a:solidFill>
              <a:schemeClr val="tx1"/>
            </a:solidFill>
            <a:prstDash val="lgDash"/>
            <a:miter lim="800000"/>
            <a:headEnd/>
            <a:tailEnd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txBody>
          <a:bodyPr anchor="ctr"/>
          <a:lstStyle/>
          <a:p>
            <a:pPr algn="ctr" eaLnBrk="1" hangingPunct="1">
              <a:defRPr/>
            </a:pPr>
            <a:r>
              <a:rPr lang="th-TH" sz="5400" kern="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itchFamily="18" charset="-78"/>
                <a:cs typeface="Angsana New"/>
              </a:rPr>
              <a:t>สัญชาติ</a:t>
            </a:r>
            <a:endParaRPr lang="th-TH" sz="5400" kern="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dalus" pitchFamily="18" charset="-78"/>
              <a:cs typeface="Angsana New"/>
            </a:endParaRPr>
          </a:p>
        </p:txBody>
      </p:sp>
      <p:sp>
        <p:nvSpPr>
          <p:cNvPr id="6" name="ชื่อเรื่อง 1"/>
          <p:cNvSpPr txBox="1">
            <a:spLocks/>
          </p:cNvSpPr>
          <p:nvPr/>
        </p:nvSpPr>
        <p:spPr bwMode="auto">
          <a:xfrm>
            <a:off x="5865017" y="2667306"/>
            <a:ext cx="3096344" cy="624555"/>
          </a:xfrm>
          <a:prstGeom prst="rect">
            <a:avLst/>
          </a:prstGeom>
          <a:noFill/>
          <a:ln w="38100">
            <a:solidFill>
              <a:schemeClr val="tx1"/>
            </a:solidFill>
            <a:prstDash val="lgDash"/>
            <a:miter lim="800000"/>
            <a:headEnd/>
            <a:tailEnd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txBody>
          <a:bodyPr anchor="ctr"/>
          <a:lstStyle/>
          <a:p>
            <a:pPr algn="ctr" eaLnBrk="1" hangingPunct="1">
              <a:defRPr/>
            </a:pPr>
            <a:r>
              <a:rPr lang="th-TH" sz="5400" kern="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itchFamily="18" charset="-78"/>
                <a:cs typeface="Angsana New"/>
              </a:rPr>
              <a:t>พยานหลักฐาน</a:t>
            </a:r>
            <a:endParaRPr lang="th-TH" sz="5400" kern="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dalus" pitchFamily="18" charset="-78"/>
              <a:cs typeface="Angsana New"/>
            </a:endParaRPr>
          </a:p>
        </p:txBody>
      </p:sp>
      <p:sp>
        <p:nvSpPr>
          <p:cNvPr id="2" name="ลูกศรขวา 1"/>
          <p:cNvSpPr/>
          <p:nvPr/>
        </p:nvSpPr>
        <p:spPr>
          <a:xfrm>
            <a:off x="2013151" y="1833604"/>
            <a:ext cx="1224136" cy="57606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7" name="Picture 3" descr="CMEN01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511" y="1316489"/>
            <a:ext cx="1079004" cy="16102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6" descr="CMENO00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1055840"/>
            <a:ext cx="1112837" cy="178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บวก 2"/>
          <p:cNvSpPr/>
          <p:nvPr/>
        </p:nvSpPr>
        <p:spPr>
          <a:xfrm>
            <a:off x="7109281" y="2008493"/>
            <a:ext cx="673284" cy="618171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" name="ลูกศรซ้าย-ขึ้น 8"/>
          <p:cNvSpPr/>
          <p:nvPr/>
        </p:nvSpPr>
        <p:spPr>
          <a:xfrm rot="8449391">
            <a:off x="5129880" y="1843583"/>
            <a:ext cx="752797" cy="720080"/>
          </a:xfrm>
          <a:prstGeom prst="leftUpArrow">
            <a:avLst>
              <a:gd name="adj1" fmla="val 25290"/>
              <a:gd name="adj2" fmla="val 25000"/>
              <a:gd name="adj3" fmla="val 2210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0" name="ลูกศรซ้าย 9"/>
          <p:cNvSpPr/>
          <p:nvPr/>
        </p:nvSpPr>
        <p:spPr>
          <a:xfrm rot="19072077">
            <a:off x="6058774" y="3730784"/>
            <a:ext cx="1437033" cy="64807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3" name="ชื่อเรื่อง 1"/>
          <p:cNvSpPr txBox="1">
            <a:spLocks/>
          </p:cNvSpPr>
          <p:nvPr/>
        </p:nvSpPr>
        <p:spPr bwMode="auto">
          <a:xfrm>
            <a:off x="464979" y="4012927"/>
            <a:ext cx="5544616" cy="1494412"/>
          </a:xfrm>
          <a:prstGeom prst="rect">
            <a:avLst/>
          </a:prstGeom>
          <a:noFill/>
          <a:ln w="38100">
            <a:solidFill>
              <a:schemeClr val="tx1"/>
            </a:solidFill>
            <a:prstDash val="lgDash"/>
            <a:miter lim="800000"/>
            <a:headEnd/>
            <a:tailEnd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txBody>
          <a:bodyPr anchor="ctr"/>
          <a:lstStyle/>
          <a:p>
            <a:pPr algn="ctr" eaLnBrk="1" hangingPunct="1">
              <a:defRPr/>
            </a:pPr>
            <a:r>
              <a:rPr lang="th-TH" sz="5400" kern="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itchFamily="18" charset="-78"/>
                <a:cs typeface="Angsana New"/>
              </a:rPr>
              <a:t>ระเบียบสำนักทะเบียนกลางฯ</a:t>
            </a:r>
            <a:br>
              <a:rPr lang="th-TH" sz="5400" kern="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itchFamily="18" charset="-78"/>
                <a:cs typeface="Angsana New"/>
              </a:rPr>
            </a:br>
            <a:r>
              <a:rPr lang="th-TH" sz="5400" kern="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itchFamily="18" charset="-78"/>
                <a:cs typeface="Angsana New"/>
              </a:rPr>
              <a:t>หมวดเพิ่มชื่อ</a:t>
            </a:r>
            <a:endParaRPr lang="th-TH" sz="5400" kern="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dalus" pitchFamily="18" charset="-78"/>
              <a:cs typeface="Angsana New"/>
            </a:endParaRPr>
          </a:p>
        </p:txBody>
      </p:sp>
    </p:spTree>
    <p:extLst>
      <p:ext uri="{BB962C8B-B14F-4D97-AF65-F5344CB8AC3E}">
        <p14:creationId xmlns:p14="http://schemas.microsoft.com/office/powerpoint/2010/main" val="3920619591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3122" name="Group 10"/>
          <p:cNvGrpSpPr>
            <a:grpSpLocks/>
          </p:cNvGrpSpPr>
          <p:nvPr/>
        </p:nvGrpSpPr>
        <p:grpSpPr bwMode="auto">
          <a:xfrm>
            <a:off x="79375" y="260350"/>
            <a:ext cx="9101138" cy="4159250"/>
            <a:chOff x="5" y="164"/>
            <a:chExt cx="5733" cy="2620"/>
          </a:xfrm>
        </p:grpSpPr>
        <p:sp>
          <p:nvSpPr>
            <p:cNvPr id="133128" name="AutoShape 3"/>
            <p:cNvSpPr>
              <a:spLocks noChangeArrowheads="1"/>
            </p:cNvSpPr>
            <p:nvPr/>
          </p:nvSpPr>
          <p:spPr bwMode="auto">
            <a:xfrm>
              <a:off x="5" y="2152"/>
              <a:ext cx="1061" cy="624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98B2C8"/>
                </a:gs>
                <a:gs pos="50000">
                  <a:srgbClr val="CEDAE4"/>
                </a:gs>
                <a:gs pos="100000">
                  <a:srgbClr val="98B2C8"/>
                </a:gs>
              </a:gsLst>
              <a:lin ang="5400000" scaled="1"/>
            </a:gradFill>
            <a:ln w="38100">
              <a:solidFill>
                <a:srgbClr val="336699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hlink"/>
                </a:buClr>
                <a:buFont typeface="Wingdings" panose="05000000000000000000" pitchFamily="2" charset="2"/>
                <a:buChar char="v"/>
                <a:defRPr sz="2800" b="1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1"/>
                </a:buClr>
                <a:buChar char="•"/>
                <a:defRPr sz="22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th-TH" sz="5400">
                  <a:solidFill>
                    <a:srgbClr val="14179C"/>
                  </a:solidFill>
                  <a:latin typeface="Tahoma" panose="020B0604030504040204" pitchFamily="34" charset="0"/>
                  <a:cs typeface="FreesiaUPC" panose="020B0604020202020204" pitchFamily="34" charset="-34"/>
                </a:rPr>
                <a:t>ท.ร.14</a:t>
              </a:r>
            </a:p>
          </p:txBody>
        </p:sp>
        <p:sp>
          <p:nvSpPr>
            <p:cNvPr id="133129" name="AutoShape 4"/>
            <p:cNvSpPr>
              <a:spLocks noChangeArrowheads="1"/>
            </p:cNvSpPr>
            <p:nvPr/>
          </p:nvSpPr>
          <p:spPr bwMode="auto">
            <a:xfrm>
              <a:off x="4609" y="2160"/>
              <a:ext cx="1038" cy="624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98B2C8"/>
                </a:gs>
                <a:gs pos="50000">
                  <a:srgbClr val="CEDAE4"/>
                </a:gs>
                <a:gs pos="100000">
                  <a:srgbClr val="98B2C8"/>
                </a:gs>
              </a:gsLst>
              <a:lin ang="5400000" scaled="1"/>
            </a:gradFill>
            <a:ln w="38100">
              <a:solidFill>
                <a:srgbClr val="336699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hlink"/>
                </a:buClr>
                <a:buFont typeface="Wingdings" panose="05000000000000000000" pitchFamily="2" charset="2"/>
                <a:buChar char="v"/>
                <a:defRPr sz="2800" b="1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1"/>
                </a:buClr>
                <a:buChar char="•"/>
                <a:defRPr sz="22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th-TH" sz="4800">
                  <a:solidFill>
                    <a:srgbClr val="14179C"/>
                  </a:solidFill>
                  <a:latin typeface="Tahoma" panose="020B0604030504040204" pitchFamily="34" charset="0"/>
                  <a:cs typeface="FreesiaUPC" panose="020B0604020202020204" pitchFamily="34" charset="-34"/>
                </a:rPr>
                <a:t>ท.ร.38</a:t>
              </a:r>
            </a:p>
          </p:txBody>
        </p:sp>
        <p:cxnSp>
          <p:nvCxnSpPr>
            <p:cNvPr id="133130" name="AutoShape 5"/>
            <p:cNvCxnSpPr>
              <a:cxnSpLocks noChangeShapeType="1"/>
              <a:stCxn id="133128" idx="0"/>
              <a:endCxn id="133133" idx="2"/>
            </p:cNvCxnSpPr>
            <p:nvPr/>
          </p:nvCxnSpPr>
          <p:spPr bwMode="auto">
            <a:xfrm rot="5400000" flipH="1" flipV="1">
              <a:off x="1258" y="711"/>
              <a:ext cx="718" cy="2163"/>
            </a:xfrm>
            <a:prstGeom prst="bentConnector3">
              <a:avLst>
                <a:gd name="adj1" fmla="val 50000"/>
              </a:avLst>
            </a:prstGeom>
            <a:noFill/>
            <a:ln w="38100">
              <a:solidFill>
                <a:srgbClr val="336699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33131" name="AutoShape 6"/>
            <p:cNvCxnSpPr>
              <a:cxnSpLocks noChangeShapeType="1"/>
              <a:stCxn id="133133" idx="2"/>
              <a:endCxn id="133129" idx="0"/>
            </p:cNvCxnSpPr>
            <p:nvPr/>
          </p:nvCxnSpPr>
          <p:spPr bwMode="auto">
            <a:xfrm rot="16200000" flipH="1">
              <a:off x="3550" y="582"/>
              <a:ext cx="726" cy="2430"/>
            </a:xfrm>
            <a:prstGeom prst="bentConnector3">
              <a:avLst>
                <a:gd name="adj1" fmla="val 50000"/>
              </a:avLst>
            </a:prstGeom>
            <a:noFill/>
            <a:ln w="38100">
              <a:solidFill>
                <a:srgbClr val="336699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grpSp>
          <p:nvGrpSpPr>
            <p:cNvPr id="133132" name="Group 9"/>
            <p:cNvGrpSpPr>
              <a:grpSpLocks/>
            </p:cNvGrpSpPr>
            <p:nvPr/>
          </p:nvGrpSpPr>
          <p:grpSpPr bwMode="auto">
            <a:xfrm>
              <a:off x="703" y="164"/>
              <a:ext cx="5035" cy="1769"/>
              <a:chOff x="703" y="164"/>
              <a:chExt cx="5035" cy="1769"/>
            </a:xfrm>
          </p:grpSpPr>
          <p:sp>
            <p:nvSpPr>
              <p:cNvPr id="133133" name="AutoShape 2"/>
              <p:cNvSpPr>
                <a:spLocks noChangeArrowheads="1"/>
              </p:cNvSpPr>
              <p:nvPr/>
            </p:nvSpPr>
            <p:spPr bwMode="auto">
              <a:xfrm>
                <a:off x="703" y="804"/>
                <a:ext cx="3991" cy="630"/>
              </a:xfrm>
              <a:prstGeom prst="roundRect">
                <a:avLst>
                  <a:gd name="adj" fmla="val 16667"/>
                </a:avLst>
              </a:prstGeom>
              <a:gradFill rotWithShape="1">
                <a:gsLst>
                  <a:gs pos="0">
                    <a:srgbClr val="486B88"/>
                  </a:gs>
                  <a:gs pos="100000">
                    <a:srgbClr val="98B2C8"/>
                  </a:gs>
                </a:gsLst>
                <a:lin ang="5400000" scaled="1"/>
              </a:gradFill>
              <a:ln w="38100" algn="ctr">
                <a:solidFill>
                  <a:srgbClr val="336699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chemeClr val="hlink"/>
                  </a:buClr>
                  <a:buFont typeface="Wingdings" panose="05000000000000000000" pitchFamily="2" charset="2"/>
                  <a:buChar char="v"/>
                  <a:defRPr sz="2800" b="1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1"/>
                  </a:buClr>
                  <a:buFont typeface="Wingdings" panose="05000000000000000000" pitchFamily="2" charset="2"/>
                  <a:buChar char="§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1"/>
                  </a:buClr>
                  <a:buChar char="•"/>
                  <a:defRPr sz="2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FontTx/>
                  <a:buNone/>
                </a:pPr>
                <a:r>
                  <a:rPr lang="th-TH" sz="4400">
                    <a:solidFill>
                      <a:srgbClr val="FFFFFF"/>
                    </a:solidFill>
                    <a:latin typeface="Tahoma" panose="020B0604030504040204" pitchFamily="34" charset="0"/>
                    <a:cs typeface="FreesiaUPC" panose="020B0604020202020204" pitchFamily="34" charset="-34"/>
                  </a:rPr>
                  <a:t>การเพิ่มชื่อคนซึ่งไม่มีสัญชาติไทย</a:t>
                </a:r>
              </a:p>
            </p:txBody>
          </p:sp>
          <p:pic>
            <p:nvPicPr>
              <p:cNvPr id="133134" name="Picture 7" descr="803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609" y="164"/>
                <a:ext cx="1129" cy="176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sp>
        <p:nvSpPr>
          <p:cNvPr id="133123" name="AutoShape 3"/>
          <p:cNvSpPr>
            <a:spLocks noChangeArrowheads="1"/>
          </p:cNvSpPr>
          <p:nvPr/>
        </p:nvSpPr>
        <p:spPr bwMode="auto">
          <a:xfrm>
            <a:off x="1979613" y="3429000"/>
            <a:ext cx="1655762" cy="9906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98B2C8"/>
              </a:gs>
              <a:gs pos="50000">
                <a:srgbClr val="CEDAE4"/>
              </a:gs>
              <a:gs pos="100000">
                <a:srgbClr val="98B2C8"/>
              </a:gs>
            </a:gsLst>
            <a:lin ang="5400000" scaled="1"/>
          </a:gradFill>
          <a:ln w="38100">
            <a:solidFill>
              <a:srgbClr val="336699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v"/>
              <a:defRPr sz="2800" b="1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•"/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th-TH" sz="5400">
                <a:solidFill>
                  <a:srgbClr val="14179C"/>
                </a:solidFill>
                <a:latin typeface="Tahoma" panose="020B0604030504040204" pitchFamily="34" charset="0"/>
                <a:cs typeface="FreesiaUPC" panose="020B0604020202020204" pitchFamily="34" charset="-34"/>
              </a:rPr>
              <a:t>ท.ร.13</a:t>
            </a:r>
          </a:p>
        </p:txBody>
      </p:sp>
      <p:sp>
        <p:nvSpPr>
          <p:cNvPr id="133124" name="AutoShape 3"/>
          <p:cNvSpPr>
            <a:spLocks noChangeArrowheads="1"/>
          </p:cNvSpPr>
          <p:nvPr/>
        </p:nvSpPr>
        <p:spPr bwMode="auto">
          <a:xfrm>
            <a:off x="3851275" y="3443288"/>
            <a:ext cx="3313113" cy="9906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98B2C8"/>
              </a:gs>
              <a:gs pos="50000">
                <a:srgbClr val="CEDAE4"/>
              </a:gs>
              <a:gs pos="100000">
                <a:srgbClr val="98B2C8"/>
              </a:gs>
            </a:gsLst>
            <a:lin ang="5400000" scaled="1"/>
          </a:gradFill>
          <a:ln w="38100">
            <a:solidFill>
              <a:srgbClr val="336699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v"/>
              <a:defRPr sz="2800" b="1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•"/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th-TH" sz="5400">
                <a:solidFill>
                  <a:srgbClr val="14179C"/>
                </a:solidFill>
                <a:latin typeface="Tahoma" panose="020B0604030504040204" pitchFamily="34" charset="0"/>
                <a:cs typeface="FreesiaUPC" panose="020B0604020202020204" pitchFamily="34" charset="-34"/>
              </a:rPr>
              <a:t>ทะเบียนประวัติ</a:t>
            </a:r>
          </a:p>
        </p:txBody>
      </p:sp>
      <p:cxnSp>
        <p:nvCxnSpPr>
          <p:cNvPr id="20" name="ตัวเชื่อมต่อตรง 19"/>
          <p:cNvCxnSpPr>
            <a:endCxn id="133123" idx="0"/>
          </p:cNvCxnSpPr>
          <p:nvPr/>
        </p:nvCxnSpPr>
        <p:spPr>
          <a:xfrm>
            <a:off x="2808288" y="2852738"/>
            <a:ext cx="0" cy="576262"/>
          </a:xfrm>
          <a:prstGeom prst="line">
            <a:avLst/>
          </a:prstGeom>
          <a:ln w="381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ตัวเชื่อมต่อตรง 31"/>
          <p:cNvCxnSpPr/>
          <p:nvPr/>
        </p:nvCxnSpPr>
        <p:spPr>
          <a:xfrm>
            <a:off x="5508625" y="2838450"/>
            <a:ext cx="0" cy="577850"/>
          </a:xfrm>
          <a:prstGeom prst="line">
            <a:avLst/>
          </a:prstGeom>
          <a:ln w="381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 Box 6"/>
          <p:cNvSpPr txBox="1">
            <a:spLocks noChangeArrowheads="1"/>
          </p:cNvSpPr>
          <p:nvPr/>
        </p:nvSpPr>
        <p:spPr bwMode="auto">
          <a:xfrm>
            <a:off x="323850" y="5241925"/>
            <a:ext cx="8569325" cy="923925"/>
          </a:xfrm>
          <a:prstGeom prst="rect">
            <a:avLst/>
          </a:prstGeom>
          <a:gradFill rotWithShape="1">
            <a:gsLst>
              <a:gs pos="0">
                <a:srgbClr val="99E600"/>
              </a:gs>
              <a:gs pos="50000">
                <a:srgbClr val="FFFFFF"/>
              </a:gs>
              <a:gs pos="100000">
                <a:srgbClr val="99E600"/>
              </a:gs>
            </a:gsLst>
            <a:lin ang="5400000" scaled="1"/>
          </a:gradFill>
          <a:ln w="76200" cmpd="thickThin">
            <a:solidFill>
              <a:srgbClr val="000099"/>
            </a:solidFill>
            <a:miter lim="800000"/>
            <a:headEnd/>
            <a:tailEnd/>
          </a:ln>
          <a:effectLst>
            <a:outerShdw dist="71842" dir="2700000" algn="ctr" rotWithShape="0">
              <a:srgbClr val="003399"/>
            </a:outerShdw>
          </a:effec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v"/>
              <a:defRPr sz="2800" b="1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•"/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FontTx/>
              <a:buNone/>
            </a:pPr>
            <a:r>
              <a:rPr lang="th-TH" sz="5400">
                <a:solidFill>
                  <a:srgbClr val="000099"/>
                </a:solidFill>
                <a:latin typeface="Palatino Linotype" panose="02040502050505030304" pitchFamily="18" charset="0"/>
                <a:cs typeface="FreesiaUPC" panose="020B0604020202020204" pitchFamily="34" charset="-34"/>
              </a:rPr>
              <a:t>ระเบียบฯ ข้อ 100,101,104-106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18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79388" y="476250"/>
            <a:ext cx="8713787" cy="6048375"/>
          </a:xfrm>
        </p:spPr>
        <p:txBody>
          <a:bodyPr/>
          <a:lstStyle/>
          <a:p>
            <a:pPr eaLnBrk="1" hangingPunct="1">
              <a:defRPr/>
            </a:pPr>
            <a:endParaRPr lang="th-TH" smtClean="0"/>
          </a:p>
        </p:txBody>
      </p:sp>
      <p:sp>
        <p:nvSpPr>
          <p:cNvPr id="134147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th-TH" sz="2800" b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graphicFrame>
        <p:nvGraphicFramePr>
          <p:cNvPr id="134148" name="Object 4"/>
          <p:cNvGraphicFramePr>
            <a:graphicFrameLocks noChangeAspect="1"/>
          </p:cNvGraphicFramePr>
          <p:nvPr/>
        </p:nvGraphicFramePr>
        <p:xfrm>
          <a:off x="0" y="0"/>
          <a:ext cx="9144000" cy="685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4183" name="สไลด์" r:id="rId3" imgW="3909126" imgH="2932198" progId="PowerPoint.Slide.8">
                  <p:embed/>
                </p:oleObj>
              </mc:Choice>
              <mc:Fallback>
                <p:oleObj name="สไลด์" r:id="rId3" imgW="3909126" imgH="2932198" progId="PowerPoint.Slide.8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9144000" cy="685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18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79388" y="476250"/>
            <a:ext cx="8713787" cy="6048375"/>
          </a:xfrm>
        </p:spPr>
        <p:txBody>
          <a:bodyPr/>
          <a:lstStyle/>
          <a:p>
            <a:pPr eaLnBrk="1" hangingPunct="1">
              <a:defRPr/>
            </a:pPr>
            <a:endParaRPr lang="th-TH" smtClean="0"/>
          </a:p>
        </p:txBody>
      </p:sp>
      <p:sp>
        <p:nvSpPr>
          <p:cNvPr id="150531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th-TH" sz="2800" b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graphicFrame>
        <p:nvGraphicFramePr>
          <p:cNvPr id="150532" name="Object 4"/>
          <p:cNvGraphicFramePr>
            <a:graphicFrameLocks noChangeAspect="1"/>
          </p:cNvGraphicFramePr>
          <p:nvPr/>
        </p:nvGraphicFramePr>
        <p:xfrm>
          <a:off x="0" y="0"/>
          <a:ext cx="9144000" cy="685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1786" name="สไลด์" r:id="rId3" imgW="3573625" imgH="2679181" progId="PowerPoint.Slide.8">
                  <p:embed/>
                </p:oleObj>
              </mc:Choice>
              <mc:Fallback>
                <p:oleObj name="สไลด์" r:id="rId3" imgW="3573625" imgH="2679181" progId="PowerPoint.Slide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9144000" cy="685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94990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ชื่อเรื่อง 1"/>
          <p:cNvSpPr txBox="1">
            <a:spLocks/>
          </p:cNvSpPr>
          <p:nvPr/>
        </p:nvSpPr>
        <p:spPr bwMode="auto">
          <a:xfrm>
            <a:off x="1016312" y="260648"/>
            <a:ext cx="4535983" cy="79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>
              <a:defRPr/>
            </a:pPr>
            <a:r>
              <a:rPr lang="th-TH" sz="6000" kern="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itchFamily="18" charset="-78"/>
                <a:cs typeface="Angsana New"/>
              </a:rPr>
              <a:t>ทะเบียนราษฎร</a:t>
            </a:r>
            <a:endParaRPr lang="th-TH" sz="6000" kern="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dalus" pitchFamily="18" charset="-78"/>
              <a:cs typeface="Angsana New"/>
            </a:endParaRPr>
          </a:p>
        </p:txBody>
      </p:sp>
      <p:sp>
        <p:nvSpPr>
          <p:cNvPr id="4" name="สี่เหลี่ยมผืนผ้า 3"/>
          <p:cNvSpPr/>
          <p:nvPr/>
        </p:nvSpPr>
        <p:spPr>
          <a:xfrm>
            <a:off x="1259632" y="1071016"/>
            <a:ext cx="6408712" cy="864096"/>
          </a:xfrm>
          <a:prstGeom prst="rect">
            <a:avLst/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5400" u="sng" dirty="0" smtClean="0">
                <a:solidFill>
                  <a:srgbClr val="00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การแก้ไขรายการ (ม.๒๗,๔๐)</a:t>
            </a:r>
            <a:endParaRPr lang="th-TH" sz="5400" u="sng" dirty="0">
              <a:solidFill>
                <a:srgbClr val="000000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grpSp>
        <p:nvGrpSpPr>
          <p:cNvPr id="47" name="กลุ่ม 46"/>
          <p:cNvGrpSpPr/>
          <p:nvPr/>
        </p:nvGrpSpPr>
        <p:grpSpPr>
          <a:xfrm>
            <a:off x="683568" y="2708920"/>
            <a:ext cx="2232248" cy="3960440"/>
            <a:chOff x="683568" y="2708920"/>
            <a:chExt cx="2232248" cy="3960440"/>
          </a:xfrm>
        </p:grpSpPr>
        <p:sp>
          <p:nvSpPr>
            <p:cNvPr id="8" name="สี่เหลี่ยมผืนผ้ามุมมน 7"/>
            <p:cNvSpPr/>
            <p:nvPr/>
          </p:nvSpPr>
          <p:spPr>
            <a:xfrm>
              <a:off x="683568" y="2708920"/>
              <a:ext cx="2232248" cy="720080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dirty="0" smtClean="0">
                  <a:solidFill>
                    <a:srgbClr val="FFFFFF"/>
                  </a:solidFill>
                  <a:latin typeface="Angsana New" panose="02020603050405020304" pitchFamily="18" charset="-34"/>
                  <a:cs typeface="Angsana New" panose="02020603050405020304" pitchFamily="18" charset="-34"/>
                  <a:hlinkClick r:id="rId2" action="ppaction://hlinksldjump"/>
                </a:rPr>
                <a:t>ผู้มีหน้าที่แจ้ง</a:t>
              </a:r>
              <a:endParaRPr lang="th-TH" dirty="0">
                <a:solidFill>
                  <a:srgbClr val="FFFFFF"/>
                </a:solidFill>
                <a:latin typeface="Angsana New" panose="02020603050405020304" pitchFamily="18" charset="-34"/>
                <a:cs typeface="Angsana New" panose="02020603050405020304" pitchFamily="18" charset="-34"/>
              </a:endParaRPr>
            </a:p>
          </p:txBody>
        </p:sp>
        <p:sp>
          <p:nvSpPr>
            <p:cNvPr id="34" name="สี่เหลี่ยมผืนผ้า 33"/>
            <p:cNvSpPr/>
            <p:nvPr/>
          </p:nvSpPr>
          <p:spPr>
            <a:xfrm>
              <a:off x="827584" y="3645024"/>
              <a:ext cx="1944216" cy="64807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dirty="0" smtClean="0">
                  <a:solidFill>
                    <a:srgbClr val="0E3558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rPr>
                <a:t>เจ้าบ้าน</a:t>
              </a:r>
              <a:endParaRPr lang="th-TH" dirty="0">
                <a:solidFill>
                  <a:srgbClr val="0E3558"/>
                </a:solidFill>
                <a:latin typeface="Angsana New" panose="02020603050405020304" pitchFamily="18" charset="-34"/>
                <a:cs typeface="Angsana New" panose="02020603050405020304" pitchFamily="18" charset="-34"/>
              </a:endParaRPr>
            </a:p>
          </p:txBody>
        </p:sp>
        <p:sp>
          <p:nvSpPr>
            <p:cNvPr id="35" name="สี่เหลี่ยมผืนผ้า 34"/>
            <p:cNvSpPr/>
            <p:nvPr/>
          </p:nvSpPr>
          <p:spPr>
            <a:xfrm>
              <a:off x="834998" y="4437112"/>
              <a:ext cx="1944216" cy="64807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dirty="0" smtClean="0">
                  <a:solidFill>
                    <a:srgbClr val="0E3558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rPr>
                <a:t>เจ้าของ</a:t>
              </a:r>
              <a:endParaRPr lang="th-TH" dirty="0">
                <a:solidFill>
                  <a:srgbClr val="0E3558"/>
                </a:solidFill>
                <a:latin typeface="Angsana New" panose="02020603050405020304" pitchFamily="18" charset="-34"/>
                <a:cs typeface="Angsana New" panose="02020603050405020304" pitchFamily="18" charset="-34"/>
              </a:endParaRPr>
            </a:p>
          </p:txBody>
        </p:sp>
        <p:sp>
          <p:nvSpPr>
            <p:cNvPr id="36" name="สี่เหลี่ยมผืนผ้า 35"/>
            <p:cNvSpPr/>
            <p:nvPr/>
          </p:nvSpPr>
          <p:spPr>
            <a:xfrm>
              <a:off x="827584" y="5229200"/>
              <a:ext cx="1944216" cy="64807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dirty="0" smtClean="0">
                  <a:solidFill>
                    <a:srgbClr val="0E3558"/>
                  </a:solidFill>
                </a:rPr>
                <a:t>ผู้ปกครอง</a:t>
              </a:r>
              <a:endParaRPr lang="th-TH" dirty="0">
                <a:solidFill>
                  <a:srgbClr val="0E3558"/>
                </a:solidFill>
              </a:endParaRPr>
            </a:p>
          </p:txBody>
        </p:sp>
        <p:sp>
          <p:nvSpPr>
            <p:cNvPr id="37" name="สี่เหลี่ยมผืนผ้า 36"/>
            <p:cNvSpPr/>
            <p:nvPr/>
          </p:nvSpPr>
          <p:spPr>
            <a:xfrm>
              <a:off x="842412" y="6021288"/>
              <a:ext cx="1944216" cy="64807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dirty="0" smtClean="0">
                  <a:solidFill>
                    <a:srgbClr val="0E3558"/>
                  </a:solidFill>
                </a:rPr>
                <a:t>ผู้แทน</a:t>
              </a:r>
              <a:endParaRPr lang="th-TH" dirty="0">
                <a:solidFill>
                  <a:srgbClr val="0E3558"/>
                </a:solidFill>
              </a:endParaRPr>
            </a:p>
          </p:txBody>
        </p:sp>
      </p:grpSp>
      <p:grpSp>
        <p:nvGrpSpPr>
          <p:cNvPr id="48" name="กลุ่ม 47"/>
          <p:cNvGrpSpPr/>
          <p:nvPr/>
        </p:nvGrpSpPr>
        <p:grpSpPr>
          <a:xfrm>
            <a:off x="3275856" y="2701936"/>
            <a:ext cx="2232248" cy="2851300"/>
            <a:chOff x="3275856" y="2701936"/>
            <a:chExt cx="2232248" cy="2851300"/>
          </a:xfrm>
        </p:grpSpPr>
        <p:sp>
          <p:nvSpPr>
            <p:cNvPr id="18" name="สี่เหลี่ยมผืนผ้ามุมมน 17"/>
            <p:cNvSpPr/>
            <p:nvPr/>
          </p:nvSpPr>
          <p:spPr>
            <a:xfrm>
              <a:off x="3275856" y="2701936"/>
              <a:ext cx="2232248" cy="720080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dirty="0" smtClean="0">
                  <a:solidFill>
                    <a:srgbClr val="FFFFFF"/>
                  </a:solidFill>
                  <a:latin typeface="Angsana New" panose="02020603050405020304" pitchFamily="18" charset="-34"/>
                  <a:cs typeface="Angsana New" panose="02020603050405020304" pitchFamily="18" charset="-34"/>
                  <a:hlinkClick r:id="rId3" action="ppaction://hlinksldjump"/>
                </a:rPr>
                <a:t>สถานที่แจ้ง</a:t>
              </a:r>
              <a:endParaRPr lang="th-TH" dirty="0">
                <a:solidFill>
                  <a:srgbClr val="FFFFFF"/>
                </a:solidFill>
                <a:latin typeface="Angsana New" panose="02020603050405020304" pitchFamily="18" charset="-34"/>
                <a:cs typeface="Angsana New" panose="02020603050405020304" pitchFamily="18" charset="-34"/>
              </a:endParaRPr>
            </a:p>
          </p:txBody>
        </p:sp>
        <p:sp>
          <p:nvSpPr>
            <p:cNvPr id="38" name="สี่เหลี่ยมผืนผ้า 37"/>
            <p:cNvSpPr/>
            <p:nvPr/>
          </p:nvSpPr>
          <p:spPr>
            <a:xfrm>
              <a:off x="3419872" y="3957283"/>
              <a:ext cx="1944216" cy="64807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dirty="0" smtClean="0">
                  <a:solidFill>
                    <a:srgbClr val="0E3558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rPr>
                <a:t>ท้องที่มีชื่อ</a:t>
              </a:r>
              <a:endParaRPr lang="th-TH" dirty="0">
                <a:solidFill>
                  <a:srgbClr val="0E3558"/>
                </a:solidFill>
                <a:latin typeface="Angsana New" panose="02020603050405020304" pitchFamily="18" charset="-34"/>
                <a:cs typeface="Angsana New" panose="02020603050405020304" pitchFamily="18" charset="-34"/>
              </a:endParaRPr>
            </a:p>
          </p:txBody>
        </p:sp>
        <p:sp>
          <p:nvSpPr>
            <p:cNvPr id="39" name="สี่เหลี่ยมผืนผ้า 38"/>
            <p:cNvSpPr/>
            <p:nvPr/>
          </p:nvSpPr>
          <p:spPr>
            <a:xfrm>
              <a:off x="3455876" y="4905164"/>
              <a:ext cx="1944216" cy="64807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dirty="0" smtClean="0">
                  <a:solidFill>
                    <a:srgbClr val="0E3558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rPr>
                <a:t>ท้องที่จัดทำ</a:t>
              </a:r>
              <a:endParaRPr lang="th-TH" dirty="0">
                <a:solidFill>
                  <a:srgbClr val="0E3558"/>
                </a:solidFill>
                <a:latin typeface="Angsana New" panose="02020603050405020304" pitchFamily="18" charset="-34"/>
                <a:cs typeface="Angsana New" panose="02020603050405020304" pitchFamily="18" charset="-34"/>
              </a:endParaRPr>
            </a:p>
          </p:txBody>
        </p:sp>
      </p:grpSp>
      <p:grpSp>
        <p:nvGrpSpPr>
          <p:cNvPr id="46" name="กลุ่ม 45"/>
          <p:cNvGrpSpPr/>
          <p:nvPr/>
        </p:nvGrpSpPr>
        <p:grpSpPr>
          <a:xfrm>
            <a:off x="1691680" y="1882984"/>
            <a:ext cx="5258079" cy="825936"/>
            <a:chOff x="1691680" y="1882984"/>
            <a:chExt cx="5258079" cy="825936"/>
          </a:xfrm>
        </p:grpSpPr>
        <p:cxnSp>
          <p:nvCxnSpPr>
            <p:cNvPr id="21" name="ลูกศรเชื่อมต่อแบบตรง 20"/>
            <p:cNvCxnSpPr/>
            <p:nvPr/>
          </p:nvCxnSpPr>
          <p:spPr>
            <a:xfrm>
              <a:off x="4427984" y="1935112"/>
              <a:ext cx="0" cy="773808"/>
            </a:xfrm>
            <a:prstGeom prst="straightConnector1">
              <a:avLst/>
            </a:prstGeom>
            <a:ln w="5715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" name="สี่เหลี่ยมผืนผ้า 1"/>
            <p:cNvSpPr/>
            <p:nvPr/>
          </p:nvSpPr>
          <p:spPr>
            <a:xfrm>
              <a:off x="3419872" y="1882984"/>
              <a:ext cx="2016224" cy="773808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dirty="0" smtClean="0">
                  <a:solidFill>
                    <a:srgbClr val="000000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rPr>
                <a:t>องค์ประกอบ</a:t>
              </a:r>
              <a:endParaRPr lang="th-TH" dirty="0">
                <a:solidFill>
                  <a:srgbClr val="000000"/>
                </a:solidFill>
                <a:latin typeface="Angsana New" panose="02020603050405020304" pitchFamily="18" charset="-34"/>
                <a:cs typeface="Angsana New" panose="02020603050405020304" pitchFamily="18" charset="-34"/>
              </a:endParaRPr>
            </a:p>
          </p:txBody>
        </p:sp>
        <p:cxnSp>
          <p:nvCxnSpPr>
            <p:cNvPr id="24" name="ตัวเชื่อมต่อตรง 23"/>
            <p:cNvCxnSpPr/>
            <p:nvPr/>
          </p:nvCxnSpPr>
          <p:spPr>
            <a:xfrm flipV="1">
              <a:off x="1691680" y="2411207"/>
              <a:ext cx="5256584" cy="9681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ลูกศรเชื่อมต่อแบบตรง 24"/>
            <p:cNvCxnSpPr/>
            <p:nvPr/>
          </p:nvCxnSpPr>
          <p:spPr>
            <a:xfrm flipH="1">
              <a:off x="1718976" y="2420888"/>
              <a:ext cx="1495" cy="288032"/>
            </a:xfrm>
            <a:prstGeom prst="straightConnector1">
              <a:avLst/>
            </a:prstGeom>
            <a:ln w="5715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ลูกศรเชื่อมต่อแบบตรง 26"/>
            <p:cNvCxnSpPr/>
            <p:nvPr/>
          </p:nvCxnSpPr>
          <p:spPr>
            <a:xfrm flipH="1">
              <a:off x="6948264" y="2411207"/>
              <a:ext cx="1495" cy="288032"/>
            </a:xfrm>
            <a:prstGeom prst="straightConnector1">
              <a:avLst/>
            </a:prstGeom>
            <a:ln w="5715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9" name="กลุ่ม 48"/>
          <p:cNvGrpSpPr/>
          <p:nvPr/>
        </p:nvGrpSpPr>
        <p:grpSpPr>
          <a:xfrm>
            <a:off x="5867636" y="2699239"/>
            <a:ext cx="2232756" cy="2853997"/>
            <a:chOff x="5867636" y="2699239"/>
            <a:chExt cx="2232756" cy="2853997"/>
          </a:xfrm>
        </p:grpSpPr>
        <p:sp>
          <p:nvSpPr>
            <p:cNvPr id="19" name="สี่เหลี่ยมผืนผ้ามุมมน 18"/>
            <p:cNvSpPr/>
            <p:nvPr/>
          </p:nvSpPr>
          <p:spPr>
            <a:xfrm>
              <a:off x="5867636" y="2699239"/>
              <a:ext cx="2232756" cy="720080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dirty="0" smtClean="0">
                  <a:solidFill>
                    <a:srgbClr val="FFFFFF"/>
                  </a:solidFill>
                  <a:latin typeface="Angsana New" panose="02020603050405020304" pitchFamily="18" charset="-34"/>
                  <a:cs typeface="Angsana New" panose="02020603050405020304" pitchFamily="18" charset="-34"/>
                  <a:hlinkClick r:id="rId4" action="ppaction://hlinksldjump"/>
                </a:rPr>
                <a:t>ผู้มีอำนาจ</a:t>
              </a:r>
              <a:endParaRPr lang="th-TH" dirty="0">
                <a:solidFill>
                  <a:srgbClr val="FFFFFF"/>
                </a:solidFill>
                <a:latin typeface="Angsana New" panose="02020603050405020304" pitchFamily="18" charset="-34"/>
                <a:cs typeface="Angsana New" panose="02020603050405020304" pitchFamily="18" charset="-34"/>
              </a:endParaRPr>
            </a:p>
          </p:txBody>
        </p:sp>
        <p:sp>
          <p:nvSpPr>
            <p:cNvPr id="40" name="สี่เหลี่ยมผืนผ้า 39"/>
            <p:cNvSpPr/>
            <p:nvPr/>
          </p:nvSpPr>
          <p:spPr>
            <a:xfrm>
              <a:off x="6012160" y="3957283"/>
              <a:ext cx="1944216" cy="64807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dirty="0" err="1" smtClean="0">
                  <a:solidFill>
                    <a:srgbClr val="0E3558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rPr>
                <a:t>นทบ</a:t>
              </a:r>
              <a:r>
                <a:rPr lang="th-TH" dirty="0" smtClean="0">
                  <a:solidFill>
                    <a:srgbClr val="0E3558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rPr>
                <a:t>.</a:t>
              </a:r>
              <a:endParaRPr lang="th-TH" dirty="0">
                <a:solidFill>
                  <a:srgbClr val="0E3558"/>
                </a:solidFill>
                <a:latin typeface="Angsana New" panose="02020603050405020304" pitchFamily="18" charset="-34"/>
                <a:cs typeface="Angsana New" panose="02020603050405020304" pitchFamily="18" charset="-34"/>
              </a:endParaRPr>
            </a:p>
          </p:txBody>
        </p:sp>
        <p:sp>
          <p:nvSpPr>
            <p:cNvPr id="41" name="สี่เหลี่ยมผืนผ้า 40"/>
            <p:cNvSpPr/>
            <p:nvPr/>
          </p:nvSpPr>
          <p:spPr>
            <a:xfrm>
              <a:off x="6012160" y="4905164"/>
              <a:ext cx="1944216" cy="64807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dirty="0" smtClean="0">
                  <a:solidFill>
                    <a:srgbClr val="0E3558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rPr>
                <a:t>นายอำเภอ</a:t>
              </a:r>
              <a:endParaRPr lang="th-TH" dirty="0">
                <a:solidFill>
                  <a:srgbClr val="0E3558"/>
                </a:solidFill>
                <a:latin typeface="Angsana New" panose="02020603050405020304" pitchFamily="18" charset="-34"/>
                <a:cs typeface="Angsana New" panose="02020603050405020304" pitchFamily="18" charset="-34"/>
              </a:endParaRPr>
            </a:p>
          </p:txBody>
        </p:sp>
      </p:grpSp>
      <p:sp>
        <p:nvSpPr>
          <p:cNvPr id="50" name="สี่เหลี่ยมผืนผ้ามุมมน 49"/>
          <p:cNvSpPr/>
          <p:nvPr/>
        </p:nvSpPr>
        <p:spPr>
          <a:xfrm>
            <a:off x="7452320" y="6190207"/>
            <a:ext cx="1475656" cy="496855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 smtClean="0">
                <a:solidFill>
                  <a:srgbClr val="000000"/>
                </a:solidFill>
                <a:hlinkClick r:id="rId5" action="ppaction://hlinksldjump"/>
              </a:rPr>
              <a:t>ความผิด</a:t>
            </a:r>
            <a:endParaRPr lang="th-TH" dirty="0">
              <a:solidFill>
                <a:srgbClr val="000000"/>
              </a:solidFill>
            </a:endParaRPr>
          </a:p>
        </p:txBody>
      </p:sp>
      <p:sp>
        <p:nvSpPr>
          <p:cNvPr id="51" name="ปุ่มปฏิบัติการ: ไปข้างหน้าหรือถัดไป 50">
            <a:hlinkClick r:id="rId6" action="ppaction://hlinksldjump" highlightClick="1"/>
          </p:cNvPr>
          <p:cNvSpPr/>
          <p:nvPr/>
        </p:nvSpPr>
        <p:spPr>
          <a:xfrm>
            <a:off x="6948264" y="6345324"/>
            <a:ext cx="360040" cy="305734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2045368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7218" name="Group 10"/>
          <p:cNvGrpSpPr>
            <a:grpSpLocks/>
          </p:cNvGrpSpPr>
          <p:nvPr/>
        </p:nvGrpSpPr>
        <p:grpSpPr bwMode="auto">
          <a:xfrm>
            <a:off x="466725" y="274638"/>
            <a:ext cx="8677275" cy="4522787"/>
            <a:chOff x="29" y="164"/>
            <a:chExt cx="5709" cy="2849"/>
          </a:xfrm>
        </p:grpSpPr>
        <p:sp>
          <p:nvSpPr>
            <p:cNvPr id="137223" name="AutoShape 3"/>
            <p:cNvSpPr>
              <a:spLocks noChangeArrowheads="1"/>
            </p:cNvSpPr>
            <p:nvPr/>
          </p:nvSpPr>
          <p:spPr bwMode="auto">
            <a:xfrm>
              <a:off x="29" y="2051"/>
              <a:ext cx="2606" cy="962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98B2C8"/>
                </a:gs>
                <a:gs pos="50000">
                  <a:srgbClr val="CEDAE4"/>
                </a:gs>
                <a:gs pos="100000">
                  <a:srgbClr val="98B2C8"/>
                </a:gs>
              </a:gsLst>
              <a:lin ang="5400000" scaled="1"/>
            </a:gradFill>
            <a:ln w="38100">
              <a:solidFill>
                <a:srgbClr val="336699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hlink"/>
                </a:buClr>
                <a:buFont typeface="Wingdings" panose="05000000000000000000" pitchFamily="2" charset="2"/>
                <a:buChar char="v"/>
                <a:defRPr sz="2800" b="1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1"/>
                </a:buClr>
                <a:buChar char="•"/>
                <a:defRPr sz="22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th-TH" sz="4800">
                  <a:solidFill>
                    <a:srgbClr val="14179C"/>
                  </a:solidFill>
                  <a:latin typeface="Tahoma" panose="020B0604030504040204" pitchFamily="34" charset="0"/>
                  <a:cs typeface="FreesiaUPC" panose="020B0604020202020204" pitchFamily="34" charset="-34"/>
                </a:rPr>
                <a:t>มีเอกสารราชการ</a:t>
              </a:r>
            </a:p>
            <a:p>
              <a:pPr algn="ctr"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th-TH" sz="4800">
                  <a:solidFill>
                    <a:srgbClr val="14179C"/>
                  </a:solidFill>
                  <a:latin typeface="Tahoma" panose="020B0604030504040204" pitchFamily="34" charset="0"/>
                  <a:cs typeface="FreesiaUPC" panose="020B0604020202020204" pitchFamily="34" charset="-34"/>
                </a:rPr>
                <a:t>นายทะเบียน</a:t>
              </a:r>
            </a:p>
          </p:txBody>
        </p:sp>
        <p:sp>
          <p:nvSpPr>
            <p:cNvPr id="137224" name="AutoShape 4"/>
            <p:cNvSpPr>
              <a:spLocks noChangeArrowheads="1"/>
            </p:cNvSpPr>
            <p:nvPr/>
          </p:nvSpPr>
          <p:spPr bwMode="auto">
            <a:xfrm>
              <a:off x="2967" y="2051"/>
              <a:ext cx="2511" cy="962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98B2C8"/>
                </a:gs>
                <a:gs pos="50000">
                  <a:srgbClr val="CEDAE4"/>
                </a:gs>
                <a:gs pos="100000">
                  <a:srgbClr val="98B2C8"/>
                </a:gs>
              </a:gsLst>
              <a:lin ang="5400000" scaled="1"/>
            </a:gradFill>
            <a:ln w="38100">
              <a:solidFill>
                <a:srgbClr val="336699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hlink"/>
                </a:buClr>
                <a:buFont typeface="Wingdings" panose="05000000000000000000" pitchFamily="2" charset="2"/>
                <a:buChar char="v"/>
                <a:defRPr sz="2800" b="1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1"/>
                </a:buClr>
                <a:buChar char="•"/>
                <a:defRPr sz="22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th-TH" sz="4800">
                  <a:solidFill>
                    <a:srgbClr val="14179C"/>
                  </a:solidFill>
                  <a:latin typeface="Tahoma" panose="020B0604030504040204" pitchFamily="34" charset="0"/>
                  <a:cs typeface="FreesiaUPC" panose="020B0604020202020204" pitchFamily="34" charset="-34"/>
                </a:rPr>
                <a:t>ไม่มีเอกสารราชการ</a:t>
              </a:r>
            </a:p>
            <a:p>
              <a:pPr algn="ctr"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th-TH" sz="4800">
                  <a:solidFill>
                    <a:srgbClr val="14179C"/>
                  </a:solidFill>
                  <a:latin typeface="Tahoma" panose="020B0604030504040204" pitchFamily="34" charset="0"/>
                  <a:cs typeface="FreesiaUPC" panose="020B0604020202020204" pitchFamily="34" charset="-34"/>
                </a:rPr>
                <a:t>นายอำเภอ</a:t>
              </a:r>
            </a:p>
          </p:txBody>
        </p:sp>
        <p:grpSp>
          <p:nvGrpSpPr>
            <p:cNvPr id="137225" name="Group 9"/>
            <p:cNvGrpSpPr>
              <a:grpSpLocks/>
            </p:cNvGrpSpPr>
            <p:nvPr/>
          </p:nvGrpSpPr>
          <p:grpSpPr bwMode="auto">
            <a:xfrm>
              <a:off x="703" y="164"/>
              <a:ext cx="5035" cy="1769"/>
              <a:chOff x="703" y="164"/>
              <a:chExt cx="5035" cy="1769"/>
            </a:xfrm>
          </p:grpSpPr>
          <p:sp>
            <p:nvSpPr>
              <p:cNvPr id="137226" name="AutoShape 2"/>
              <p:cNvSpPr>
                <a:spLocks noChangeArrowheads="1"/>
              </p:cNvSpPr>
              <p:nvPr/>
            </p:nvSpPr>
            <p:spPr bwMode="auto">
              <a:xfrm>
                <a:off x="703" y="733"/>
                <a:ext cx="3991" cy="630"/>
              </a:xfrm>
              <a:prstGeom prst="roundRect">
                <a:avLst>
                  <a:gd name="adj" fmla="val 16667"/>
                </a:avLst>
              </a:prstGeom>
              <a:gradFill rotWithShape="1">
                <a:gsLst>
                  <a:gs pos="0">
                    <a:srgbClr val="486B88"/>
                  </a:gs>
                  <a:gs pos="100000">
                    <a:srgbClr val="98B2C8"/>
                  </a:gs>
                </a:gsLst>
                <a:lin ang="5400000" scaled="1"/>
              </a:gradFill>
              <a:ln w="38100" algn="ctr">
                <a:solidFill>
                  <a:srgbClr val="336699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chemeClr val="hlink"/>
                  </a:buClr>
                  <a:buFont typeface="Wingdings" panose="05000000000000000000" pitchFamily="2" charset="2"/>
                  <a:buChar char="v"/>
                  <a:defRPr sz="2800" b="1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1"/>
                  </a:buClr>
                  <a:buFont typeface="Wingdings" panose="05000000000000000000" pitchFamily="2" charset="2"/>
                  <a:buChar char="§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1"/>
                  </a:buClr>
                  <a:buChar char="•"/>
                  <a:defRPr sz="2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FontTx/>
                  <a:buNone/>
                </a:pPr>
                <a:r>
                  <a:rPr lang="th-TH" sz="4400">
                    <a:solidFill>
                      <a:srgbClr val="FFFFFF"/>
                    </a:solidFill>
                    <a:latin typeface="Tahoma" panose="020B0604030504040204" pitchFamily="34" charset="0"/>
                    <a:cs typeface="FreesiaUPC" panose="020B0604020202020204" pitchFamily="34" charset="-34"/>
                  </a:rPr>
                  <a:t>อำนาจการแก้ไขรายการ ข้อ 115</a:t>
                </a:r>
              </a:p>
            </p:txBody>
          </p:sp>
          <p:pic>
            <p:nvPicPr>
              <p:cNvPr id="137227" name="Picture 7" descr="803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609" y="164"/>
                <a:ext cx="1129" cy="176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cxnSp>
        <p:nvCxnSpPr>
          <p:cNvPr id="6" name="ตัวเชื่อมต่อตรง 5"/>
          <p:cNvCxnSpPr>
            <a:stCxn id="137226" idx="2"/>
          </p:cNvCxnSpPr>
          <p:nvPr/>
        </p:nvCxnSpPr>
        <p:spPr>
          <a:xfrm>
            <a:off x="4524375" y="2178050"/>
            <a:ext cx="0" cy="644525"/>
          </a:xfrm>
          <a:prstGeom prst="line">
            <a:avLst/>
          </a:prstGeom>
          <a:ln w="38100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ตัวเชื่อมต่อตรง 17"/>
          <p:cNvCxnSpPr/>
          <p:nvPr/>
        </p:nvCxnSpPr>
        <p:spPr>
          <a:xfrm>
            <a:off x="2124075" y="2835275"/>
            <a:ext cx="0" cy="458788"/>
          </a:xfrm>
          <a:prstGeom prst="line">
            <a:avLst/>
          </a:prstGeom>
          <a:ln w="38100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ตัวเชื่อมต่อตรง 18"/>
          <p:cNvCxnSpPr/>
          <p:nvPr/>
        </p:nvCxnSpPr>
        <p:spPr>
          <a:xfrm>
            <a:off x="7164388" y="2811463"/>
            <a:ext cx="0" cy="458787"/>
          </a:xfrm>
          <a:prstGeom prst="line">
            <a:avLst/>
          </a:prstGeom>
          <a:ln w="38100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ตัวเชื่อมต่อตรง 8"/>
          <p:cNvCxnSpPr/>
          <p:nvPr/>
        </p:nvCxnSpPr>
        <p:spPr>
          <a:xfrm flipV="1">
            <a:off x="2124075" y="2811463"/>
            <a:ext cx="5040313" cy="23812"/>
          </a:xfrm>
          <a:prstGeom prst="line">
            <a:avLst/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8242" name="Group 10"/>
          <p:cNvGrpSpPr>
            <a:grpSpLocks/>
          </p:cNvGrpSpPr>
          <p:nvPr/>
        </p:nvGrpSpPr>
        <p:grpSpPr bwMode="auto">
          <a:xfrm>
            <a:off x="180975" y="274638"/>
            <a:ext cx="8963025" cy="4738687"/>
            <a:chOff x="-160" y="164"/>
            <a:chExt cx="5898" cy="2985"/>
          </a:xfrm>
        </p:grpSpPr>
        <p:sp>
          <p:nvSpPr>
            <p:cNvPr id="138249" name="AutoShape 3"/>
            <p:cNvSpPr>
              <a:spLocks noChangeArrowheads="1"/>
            </p:cNvSpPr>
            <p:nvPr/>
          </p:nvSpPr>
          <p:spPr bwMode="auto">
            <a:xfrm>
              <a:off x="-160" y="2051"/>
              <a:ext cx="1800" cy="1098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98B2C8"/>
                </a:gs>
                <a:gs pos="50000">
                  <a:srgbClr val="CEDAE4"/>
                </a:gs>
                <a:gs pos="100000">
                  <a:srgbClr val="98B2C8"/>
                </a:gs>
              </a:gsLst>
              <a:lin ang="5400000" scaled="1"/>
            </a:gradFill>
            <a:ln w="38100">
              <a:solidFill>
                <a:srgbClr val="336699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hlink"/>
                </a:buClr>
                <a:buFont typeface="Wingdings" panose="05000000000000000000" pitchFamily="2" charset="2"/>
                <a:buChar char="v"/>
                <a:defRPr sz="2800" b="1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1"/>
                </a:buClr>
                <a:buChar char="•"/>
                <a:defRPr sz="22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th-TH" sz="4000">
                  <a:solidFill>
                    <a:srgbClr val="14179C"/>
                  </a:solidFill>
                  <a:latin typeface="Tahoma" panose="020B0604030504040204" pitchFamily="34" charset="0"/>
                  <a:cs typeface="FreesiaUPC" panose="020B0604020202020204" pitchFamily="34" charset="-34"/>
                </a:rPr>
                <a:t>เจ้าของประวัติ</a:t>
              </a:r>
            </a:p>
            <a:p>
              <a:pPr algn="ctr"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th-TH" sz="4000" u="sng">
                  <a:solidFill>
                    <a:srgbClr val="FF0000"/>
                  </a:solidFill>
                  <a:latin typeface="Tahoma" panose="020B0604030504040204" pitchFamily="34" charset="0"/>
                  <a:cs typeface="FreesiaUPC" panose="020B0604020202020204" pitchFamily="34" charset="-34"/>
                </a:rPr>
                <a:t>จาก อื่น เป็น ไทย</a:t>
              </a:r>
            </a:p>
            <a:p>
              <a:pPr algn="ctr"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th-TH" sz="4000">
                  <a:solidFill>
                    <a:srgbClr val="14179C"/>
                  </a:solidFill>
                  <a:latin typeface="Tahoma" panose="020B0604030504040204" pitchFamily="34" charset="0"/>
                  <a:cs typeface="FreesiaUPC" panose="020B0604020202020204" pitchFamily="34" charset="-34"/>
                </a:rPr>
                <a:t>นายอำเภอ</a:t>
              </a:r>
            </a:p>
          </p:txBody>
        </p:sp>
        <p:sp>
          <p:nvSpPr>
            <p:cNvPr id="138250" name="AutoShape 4"/>
            <p:cNvSpPr>
              <a:spLocks noChangeArrowheads="1"/>
            </p:cNvSpPr>
            <p:nvPr/>
          </p:nvSpPr>
          <p:spPr bwMode="auto">
            <a:xfrm>
              <a:off x="3819" y="2051"/>
              <a:ext cx="1801" cy="1098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98B2C8"/>
                </a:gs>
                <a:gs pos="50000">
                  <a:srgbClr val="CEDAE4"/>
                </a:gs>
                <a:gs pos="100000">
                  <a:srgbClr val="98B2C8"/>
                </a:gs>
              </a:gsLst>
              <a:lin ang="5400000" scaled="1"/>
            </a:gradFill>
            <a:ln w="38100">
              <a:solidFill>
                <a:srgbClr val="336699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hlink"/>
                </a:buClr>
                <a:buFont typeface="Wingdings" panose="05000000000000000000" pitchFamily="2" charset="2"/>
                <a:buChar char="v"/>
                <a:defRPr sz="2800" b="1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1"/>
                </a:buClr>
                <a:buChar char="•"/>
                <a:defRPr sz="22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th-TH" sz="4000">
                  <a:solidFill>
                    <a:srgbClr val="14179C"/>
                  </a:solidFill>
                  <a:latin typeface="Tahoma" panose="020B0604030504040204" pitchFamily="34" charset="0"/>
                  <a:cs typeface="FreesiaUPC" panose="020B0604020202020204" pitchFamily="34" charset="-34"/>
                </a:rPr>
                <a:t>กรณีคัดลอกผิด</a:t>
              </a:r>
            </a:p>
            <a:p>
              <a:pPr algn="ctr"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th-TH" sz="4000">
                  <a:solidFill>
                    <a:srgbClr val="14179C"/>
                  </a:solidFill>
                  <a:latin typeface="Tahoma" panose="020B0604030504040204" pitchFamily="34" charset="0"/>
                  <a:cs typeface="FreesiaUPC" panose="020B0604020202020204" pitchFamily="34" charset="-34"/>
                </a:rPr>
                <a:t>หรือลงรายการผิด</a:t>
              </a:r>
            </a:p>
            <a:p>
              <a:pPr algn="ctr"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th-TH" sz="4000">
                  <a:solidFill>
                    <a:srgbClr val="14179C"/>
                  </a:solidFill>
                  <a:latin typeface="Tahoma" panose="020B0604030504040204" pitchFamily="34" charset="0"/>
                  <a:cs typeface="FreesiaUPC" panose="020B0604020202020204" pitchFamily="34" charset="-34"/>
                </a:rPr>
                <a:t>นายทะเบียน</a:t>
              </a:r>
            </a:p>
          </p:txBody>
        </p:sp>
        <p:grpSp>
          <p:nvGrpSpPr>
            <p:cNvPr id="138251" name="Group 9"/>
            <p:cNvGrpSpPr>
              <a:grpSpLocks/>
            </p:cNvGrpSpPr>
            <p:nvPr/>
          </p:nvGrpSpPr>
          <p:grpSpPr bwMode="auto">
            <a:xfrm>
              <a:off x="703" y="164"/>
              <a:ext cx="5035" cy="1769"/>
              <a:chOff x="703" y="164"/>
              <a:chExt cx="5035" cy="1769"/>
            </a:xfrm>
          </p:grpSpPr>
          <p:sp>
            <p:nvSpPr>
              <p:cNvPr id="138252" name="AutoShape 2"/>
              <p:cNvSpPr>
                <a:spLocks noChangeArrowheads="1"/>
              </p:cNvSpPr>
              <p:nvPr/>
            </p:nvSpPr>
            <p:spPr bwMode="auto">
              <a:xfrm>
                <a:off x="703" y="473"/>
                <a:ext cx="3991" cy="890"/>
              </a:xfrm>
              <a:prstGeom prst="roundRect">
                <a:avLst>
                  <a:gd name="adj" fmla="val 16667"/>
                </a:avLst>
              </a:prstGeom>
              <a:gradFill rotWithShape="1">
                <a:gsLst>
                  <a:gs pos="0">
                    <a:srgbClr val="486B88"/>
                  </a:gs>
                  <a:gs pos="100000">
                    <a:srgbClr val="98B2C8"/>
                  </a:gs>
                </a:gsLst>
                <a:lin ang="5400000" scaled="1"/>
              </a:gradFill>
              <a:ln w="38100" algn="ctr">
                <a:solidFill>
                  <a:srgbClr val="336699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chemeClr val="hlink"/>
                  </a:buClr>
                  <a:buFont typeface="Wingdings" panose="05000000000000000000" pitchFamily="2" charset="2"/>
                  <a:buChar char="v"/>
                  <a:defRPr sz="2800" b="1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1"/>
                  </a:buClr>
                  <a:buFont typeface="Wingdings" panose="05000000000000000000" pitchFamily="2" charset="2"/>
                  <a:buChar char="§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tx1"/>
                  </a:buClr>
                  <a:buChar char="•"/>
                  <a:defRPr sz="2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FontTx/>
                  <a:buNone/>
                </a:pPr>
                <a:r>
                  <a:rPr lang="th-TH" sz="4400">
                    <a:solidFill>
                      <a:srgbClr val="FFFFFF"/>
                    </a:solidFill>
                    <a:latin typeface="Tahoma" panose="020B0604030504040204" pitchFamily="34" charset="0"/>
                    <a:cs typeface="FreesiaUPC" panose="020B0604020202020204" pitchFamily="34" charset="-34"/>
                  </a:rPr>
                  <a:t>อำนาจการแก้ไขรายการ ข้อ 115/1</a:t>
                </a:r>
              </a:p>
              <a:p>
                <a:pPr algn="ctr" eaLnBrk="1" hangingPunct="1">
                  <a:spcBef>
                    <a:spcPct val="0"/>
                  </a:spcBef>
                  <a:buClrTx/>
                  <a:buFontTx/>
                  <a:buNone/>
                </a:pPr>
                <a:r>
                  <a:rPr lang="th-TH" sz="4400">
                    <a:solidFill>
                      <a:srgbClr val="FFFFFF"/>
                    </a:solidFill>
                    <a:latin typeface="Tahoma" panose="020B0604030504040204" pitchFamily="34" charset="0"/>
                    <a:cs typeface="FreesiaUPC" panose="020B0604020202020204" pitchFamily="34" charset="-34"/>
                  </a:rPr>
                  <a:t>(สัญชาติ)</a:t>
                </a:r>
              </a:p>
            </p:txBody>
          </p:sp>
          <p:pic>
            <p:nvPicPr>
              <p:cNvPr id="138253" name="Picture 7" descr="803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609" y="164"/>
                <a:ext cx="1129" cy="176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cxnSp>
        <p:nvCxnSpPr>
          <p:cNvPr id="6" name="ตัวเชื่อมต่อตรง 5"/>
          <p:cNvCxnSpPr>
            <a:stCxn id="138252" idx="2"/>
          </p:cNvCxnSpPr>
          <p:nvPr/>
        </p:nvCxnSpPr>
        <p:spPr>
          <a:xfrm>
            <a:off x="4524375" y="2178050"/>
            <a:ext cx="0" cy="644525"/>
          </a:xfrm>
          <a:prstGeom prst="line">
            <a:avLst/>
          </a:prstGeom>
          <a:ln w="38100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ตัวเชื่อมต่อตรง 17"/>
          <p:cNvCxnSpPr/>
          <p:nvPr/>
        </p:nvCxnSpPr>
        <p:spPr>
          <a:xfrm>
            <a:off x="1495425" y="2822575"/>
            <a:ext cx="0" cy="458788"/>
          </a:xfrm>
          <a:prstGeom prst="line">
            <a:avLst/>
          </a:prstGeom>
          <a:ln w="38100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ตัวเชื่อมต่อตรง 18"/>
          <p:cNvCxnSpPr/>
          <p:nvPr/>
        </p:nvCxnSpPr>
        <p:spPr>
          <a:xfrm>
            <a:off x="7558088" y="2822575"/>
            <a:ext cx="0" cy="458788"/>
          </a:xfrm>
          <a:prstGeom prst="line">
            <a:avLst/>
          </a:prstGeom>
          <a:ln w="38100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ตัวเชื่อมต่อตรง 8"/>
          <p:cNvCxnSpPr/>
          <p:nvPr/>
        </p:nvCxnSpPr>
        <p:spPr>
          <a:xfrm flipV="1">
            <a:off x="1495425" y="2811463"/>
            <a:ext cx="6062663" cy="23812"/>
          </a:xfrm>
          <a:prstGeom prst="line">
            <a:avLst/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8247" name="AutoShape 3"/>
          <p:cNvSpPr>
            <a:spLocks noChangeArrowheads="1"/>
          </p:cNvSpPr>
          <p:nvPr/>
        </p:nvSpPr>
        <p:spPr bwMode="auto">
          <a:xfrm>
            <a:off x="3059113" y="3281363"/>
            <a:ext cx="3025775" cy="173196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98B2C8"/>
              </a:gs>
              <a:gs pos="50000">
                <a:srgbClr val="CEDAE4"/>
              </a:gs>
              <a:gs pos="100000">
                <a:srgbClr val="98B2C8"/>
              </a:gs>
            </a:gsLst>
            <a:lin ang="5400000" scaled="1"/>
          </a:gradFill>
          <a:ln w="38100">
            <a:solidFill>
              <a:srgbClr val="336699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v"/>
              <a:defRPr sz="2800" b="1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•"/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th-TH" sz="4000">
                <a:solidFill>
                  <a:srgbClr val="14179C"/>
                </a:solidFill>
                <a:latin typeface="Tahoma" panose="020B0604030504040204" pitchFamily="34" charset="0"/>
                <a:cs typeface="FreesiaUPC" panose="020B0604020202020204" pitchFamily="34" charset="-34"/>
              </a:rPr>
              <a:t>บิดามารดาของ</a:t>
            </a:r>
          </a:p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th-TH" sz="4000">
                <a:solidFill>
                  <a:srgbClr val="14179C"/>
                </a:solidFill>
                <a:latin typeface="Tahoma" panose="020B0604030504040204" pitchFamily="34" charset="0"/>
                <a:cs typeface="FreesiaUPC" panose="020B0604020202020204" pitchFamily="34" charset="-34"/>
              </a:rPr>
              <a:t>เจ้าของประวัติ</a:t>
            </a:r>
          </a:p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th-TH" sz="4000">
                <a:solidFill>
                  <a:srgbClr val="14179C"/>
                </a:solidFill>
                <a:latin typeface="Tahoma" panose="020B0604030504040204" pitchFamily="34" charset="0"/>
                <a:cs typeface="FreesiaUPC" panose="020B0604020202020204" pitchFamily="34" charset="-34"/>
              </a:rPr>
              <a:t>นายทะเบียน</a:t>
            </a:r>
          </a:p>
        </p:txBody>
      </p:sp>
      <p:cxnSp>
        <p:nvCxnSpPr>
          <p:cNvPr id="17" name="ตัวเชื่อมต่อตรง 16"/>
          <p:cNvCxnSpPr/>
          <p:nvPr/>
        </p:nvCxnSpPr>
        <p:spPr>
          <a:xfrm>
            <a:off x="4524375" y="2835275"/>
            <a:ext cx="0" cy="458788"/>
          </a:xfrm>
          <a:prstGeom prst="line">
            <a:avLst/>
          </a:prstGeom>
          <a:ln w="38100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3874" name="Text Box 2"/>
          <p:cNvSpPr txBox="1">
            <a:spLocks noChangeArrowheads="1"/>
          </p:cNvSpPr>
          <p:nvPr/>
        </p:nvSpPr>
        <p:spPr bwMode="auto">
          <a:xfrm>
            <a:off x="468313" y="1601788"/>
            <a:ext cx="8458200" cy="4203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th-TH" sz="54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UPC" pitchFamily="18" charset="-34"/>
              </a:rPr>
              <a:t>               </a:t>
            </a:r>
            <a:r>
              <a:rPr lang="th-TH" sz="54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UPC" pitchFamily="18" charset="-34"/>
                <a:cs typeface="AngsanaUPC" pitchFamily="18" charset="-34"/>
              </a:rPr>
              <a:t>วิธีการแก้ไขรายการในเอกสาร      การทะเบียนราษฎร ให้ใช้วิธีขีดฆ่าคำหรือข้อความเดิมแล้วเขียนคำหรือข้อความที่ถูกต้องแทนด้วยหมึกสีแดง แล้วให้                นายทะเบียนลงชื่อและวันเดือนปีกำกับไว้</a:t>
            </a:r>
          </a:p>
        </p:txBody>
      </p:sp>
    </p:spTree>
  </p:cSld>
  <p:clrMapOvr>
    <a:masterClrMapping/>
  </p:clrMapOvr>
  <p:transition spd="med">
    <p:pull dir="ru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ลูกศรลง 67"/>
          <p:cNvSpPr/>
          <p:nvPr/>
        </p:nvSpPr>
        <p:spPr bwMode="auto">
          <a:xfrm>
            <a:off x="4637309" y="3918545"/>
            <a:ext cx="410050" cy="374551"/>
          </a:xfrm>
          <a:prstGeom prst="downArrow">
            <a:avLst/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th-TH" smtClean="0">
              <a:solidFill>
                <a:srgbClr val="000000"/>
              </a:solidFill>
            </a:endParaRPr>
          </a:p>
        </p:txBody>
      </p:sp>
      <p:sp>
        <p:nvSpPr>
          <p:cNvPr id="62" name="ลูกศรลง 61"/>
          <p:cNvSpPr/>
          <p:nvPr/>
        </p:nvSpPr>
        <p:spPr bwMode="auto">
          <a:xfrm>
            <a:off x="7345675" y="2621840"/>
            <a:ext cx="410050" cy="648072"/>
          </a:xfrm>
          <a:prstGeom prst="downArrow">
            <a:avLst/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th-TH" smtClean="0">
              <a:solidFill>
                <a:srgbClr val="000000"/>
              </a:solidFill>
            </a:endParaRPr>
          </a:p>
        </p:txBody>
      </p:sp>
      <p:sp>
        <p:nvSpPr>
          <p:cNvPr id="59" name="ลูกศรลง 58"/>
          <p:cNvSpPr/>
          <p:nvPr/>
        </p:nvSpPr>
        <p:spPr bwMode="auto">
          <a:xfrm>
            <a:off x="4644008" y="2644550"/>
            <a:ext cx="410050" cy="648072"/>
          </a:xfrm>
          <a:prstGeom prst="downArrow">
            <a:avLst/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th-TH" smtClean="0">
              <a:solidFill>
                <a:srgbClr val="000000"/>
              </a:solidFill>
            </a:endParaRPr>
          </a:p>
        </p:txBody>
      </p:sp>
      <p:sp>
        <p:nvSpPr>
          <p:cNvPr id="7" name="สี่เหลี่ยมผืนผ้า 6"/>
          <p:cNvSpPr/>
          <p:nvPr/>
        </p:nvSpPr>
        <p:spPr bwMode="auto">
          <a:xfrm>
            <a:off x="3056768" y="116632"/>
            <a:ext cx="3603464" cy="648072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th-TH" dirty="0" smtClean="0">
                <a:solidFill>
                  <a:srgbClr val="000000"/>
                </a:solidFill>
              </a:rPr>
              <a:t>เอกสารทางทะเบียนเท็จ</a:t>
            </a:r>
          </a:p>
        </p:txBody>
      </p:sp>
      <p:sp>
        <p:nvSpPr>
          <p:cNvPr id="10" name="ลูกศรลง 9"/>
          <p:cNvSpPr/>
          <p:nvPr/>
        </p:nvSpPr>
        <p:spPr bwMode="auto">
          <a:xfrm>
            <a:off x="4644008" y="764704"/>
            <a:ext cx="386085" cy="576064"/>
          </a:xfrm>
          <a:prstGeom prst="downArrow">
            <a:avLst/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th-TH" smtClean="0">
              <a:solidFill>
                <a:srgbClr val="000000"/>
              </a:solidFill>
            </a:endParaRPr>
          </a:p>
        </p:txBody>
      </p:sp>
      <p:sp>
        <p:nvSpPr>
          <p:cNvPr id="16" name="สี่เหลี่ยมผืนผ้า 15"/>
          <p:cNvSpPr/>
          <p:nvPr/>
        </p:nvSpPr>
        <p:spPr bwMode="auto">
          <a:xfrm>
            <a:off x="2820826" y="1342233"/>
            <a:ext cx="4055430" cy="702078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th-TH" sz="3600" dirty="0" smtClean="0">
                <a:solidFill>
                  <a:srgbClr val="000000"/>
                </a:solidFill>
              </a:rPr>
              <a:t>สอบสวน/ตรวจสอบข้อเท็จจริง</a:t>
            </a:r>
          </a:p>
        </p:txBody>
      </p:sp>
      <p:sp>
        <p:nvSpPr>
          <p:cNvPr id="41" name="ลูกศรลง 40"/>
          <p:cNvSpPr/>
          <p:nvPr/>
        </p:nvSpPr>
        <p:spPr bwMode="auto">
          <a:xfrm>
            <a:off x="4655498" y="2045776"/>
            <a:ext cx="386085" cy="576064"/>
          </a:xfrm>
          <a:prstGeom prst="downArrow">
            <a:avLst/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th-TH" smtClean="0">
              <a:solidFill>
                <a:srgbClr val="000000"/>
              </a:solidFill>
            </a:endParaRPr>
          </a:p>
        </p:txBody>
      </p:sp>
      <p:sp>
        <p:nvSpPr>
          <p:cNvPr id="17" name="สี่เหลี่ยมผืนผ้า 16"/>
          <p:cNvSpPr/>
          <p:nvPr/>
        </p:nvSpPr>
        <p:spPr bwMode="auto">
          <a:xfrm>
            <a:off x="1442045" y="3292622"/>
            <a:ext cx="1437096" cy="648072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th-TH" dirty="0" smtClean="0">
                <a:solidFill>
                  <a:srgbClr val="000000"/>
                </a:solidFill>
              </a:rPr>
              <a:t>ทะเบียน</a:t>
            </a:r>
          </a:p>
        </p:txBody>
      </p:sp>
      <p:sp>
        <p:nvSpPr>
          <p:cNvPr id="53" name="สี่เหลี่ยมผืนผ้า 52"/>
          <p:cNvSpPr/>
          <p:nvPr/>
        </p:nvSpPr>
        <p:spPr bwMode="auto">
          <a:xfrm>
            <a:off x="4118502" y="3292622"/>
            <a:ext cx="1437096" cy="648072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th-TH" dirty="0" smtClean="0">
                <a:solidFill>
                  <a:srgbClr val="000000"/>
                </a:solidFill>
              </a:rPr>
              <a:t>วินัย</a:t>
            </a:r>
          </a:p>
        </p:txBody>
      </p:sp>
      <p:sp>
        <p:nvSpPr>
          <p:cNvPr id="54" name="สี่เหลี่ยมผืนผ้า 53"/>
          <p:cNvSpPr/>
          <p:nvPr/>
        </p:nvSpPr>
        <p:spPr bwMode="auto">
          <a:xfrm>
            <a:off x="6620109" y="3269912"/>
            <a:ext cx="1861181" cy="648072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th-TH" dirty="0" smtClean="0">
                <a:solidFill>
                  <a:srgbClr val="000000"/>
                </a:solidFill>
              </a:rPr>
              <a:t>คดีอาญา</a:t>
            </a:r>
          </a:p>
        </p:txBody>
      </p:sp>
      <p:sp>
        <p:nvSpPr>
          <p:cNvPr id="18" name="ลูกศรลง 17"/>
          <p:cNvSpPr/>
          <p:nvPr/>
        </p:nvSpPr>
        <p:spPr bwMode="auto">
          <a:xfrm>
            <a:off x="1955568" y="2621840"/>
            <a:ext cx="410050" cy="648072"/>
          </a:xfrm>
          <a:prstGeom prst="downArrow">
            <a:avLst/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th-TH" smtClean="0">
              <a:solidFill>
                <a:srgbClr val="000000"/>
              </a:solidFill>
            </a:endParaRPr>
          </a:p>
        </p:txBody>
      </p:sp>
      <p:sp>
        <p:nvSpPr>
          <p:cNvPr id="22" name="สี่เหลี่ยมผืนผ้า 21"/>
          <p:cNvSpPr/>
          <p:nvPr/>
        </p:nvSpPr>
        <p:spPr bwMode="auto">
          <a:xfrm>
            <a:off x="2051720" y="2621840"/>
            <a:ext cx="5616624" cy="211754"/>
          </a:xfrm>
          <a:prstGeom prst="rect">
            <a:avLst/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th-TH" smtClean="0">
              <a:solidFill>
                <a:srgbClr val="000000"/>
              </a:solidFill>
            </a:endParaRPr>
          </a:p>
        </p:txBody>
      </p:sp>
      <p:sp>
        <p:nvSpPr>
          <p:cNvPr id="23" name="สี่เหลี่ยมผืนผ้า 22"/>
          <p:cNvSpPr/>
          <p:nvPr/>
        </p:nvSpPr>
        <p:spPr bwMode="auto">
          <a:xfrm>
            <a:off x="6620108" y="4365104"/>
            <a:ext cx="1861182" cy="648072"/>
          </a:xfrm>
          <a:prstGeom prst="rect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th-TH" sz="3200" dirty="0" smtClean="0">
                <a:solidFill>
                  <a:srgbClr val="000000"/>
                </a:solidFill>
              </a:rPr>
              <a:t>ท้องที่เกิดเหตุ</a:t>
            </a:r>
          </a:p>
        </p:txBody>
      </p:sp>
      <p:sp>
        <p:nvSpPr>
          <p:cNvPr id="63" name="สี่เหลี่ยมผืนผ้า 62"/>
          <p:cNvSpPr/>
          <p:nvPr/>
        </p:nvSpPr>
        <p:spPr bwMode="auto">
          <a:xfrm>
            <a:off x="6593455" y="5214128"/>
            <a:ext cx="1861182" cy="648072"/>
          </a:xfrm>
          <a:prstGeom prst="rect">
            <a:avLst/>
          </a:prstGeom>
          <a:solidFill>
            <a:srgbClr val="92D05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th-TH" sz="3200" dirty="0" smtClean="0">
                <a:solidFill>
                  <a:srgbClr val="000000"/>
                </a:solidFill>
              </a:rPr>
              <a:t>ท้องที่อื่น</a:t>
            </a:r>
          </a:p>
        </p:txBody>
      </p:sp>
      <p:sp>
        <p:nvSpPr>
          <p:cNvPr id="24" name="สี่เหลี่ยมผืนผ้า 23"/>
          <p:cNvSpPr/>
          <p:nvPr/>
        </p:nvSpPr>
        <p:spPr bwMode="auto">
          <a:xfrm>
            <a:off x="6444208" y="4293096"/>
            <a:ext cx="2160240" cy="1728192"/>
          </a:xfrm>
          <a:prstGeom prst="rect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th-TH" smtClean="0">
              <a:solidFill>
                <a:srgbClr val="000000"/>
              </a:solidFill>
            </a:endParaRPr>
          </a:p>
        </p:txBody>
      </p:sp>
      <p:sp>
        <p:nvSpPr>
          <p:cNvPr id="64" name="ลูกศรลง 63"/>
          <p:cNvSpPr/>
          <p:nvPr/>
        </p:nvSpPr>
        <p:spPr bwMode="auto">
          <a:xfrm>
            <a:off x="7319021" y="3918545"/>
            <a:ext cx="410050" cy="374551"/>
          </a:xfrm>
          <a:prstGeom prst="downArrow">
            <a:avLst/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th-TH" smtClean="0">
              <a:solidFill>
                <a:srgbClr val="000000"/>
              </a:solidFill>
            </a:endParaRPr>
          </a:p>
        </p:txBody>
      </p:sp>
      <p:sp>
        <p:nvSpPr>
          <p:cNvPr id="65" name="สี่เหลี่ยมผืนผ้า 64"/>
          <p:cNvSpPr/>
          <p:nvPr/>
        </p:nvSpPr>
        <p:spPr bwMode="auto">
          <a:xfrm>
            <a:off x="3906459" y="4365104"/>
            <a:ext cx="1861182" cy="648072"/>
          </a:xfrm>
          <a:prstGeom prst="rect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th-TH" sz="3200" dirty="0" err="1" smtClean="0">
                <a:solidFill>
                  <a:srgbClr val="000000"/>
                </a:solidFill>
              </a:rPr>
              <a:t>จนท</a:t>
            </a:r>
            <a:r>
              <a:rPr lang="th-TH" sz="3200" dirty="0" smtClean="0">
                <a:solidFill>
                  <a:srgbClr val="000000"/>
                </a:solidFill>
              </a:rPr>
              <a:t>.เกี่ยวข้อง</a:t>
            </a:r>
          </a:p>
        </p:txBody>
      </p:sp>
      <p:sp>
        <p:nvSpPr>
          <p:cNvPr id="66" name="สี่เหลี่ยมผืนผ้า 65"/>
          <p:cNvSpPr/>
          <p:nvPr/>
        </p:nvSpPr>
        <p:spPr bwMode="auto">
          <a:xfrm>
            <a:off x="3906459" y="5214128"/>
            <a:ext cx="1861182" cy="648072"/>
          </a:xfrm>
          <a:prstGeom prst="rect">
            <a:avLst/>
          </a:prstGeom>
          <a:solidFill>
            <a:srgbClr val="92D05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th-TH" sz="3200" dirty="0" smtClean="0">
                <a:solidFill>
                  <a:srgbClr val="000000"/>
                </a:solidFill>
              </a:rPr>
              <a:t>ไม่เกี่ยวข้อง</a:t>
            </a:r>
          </a:p>
        </p:txBody>
      </p:sp>
      <p:sp>
        <p:nvSpPr>
          <p:cNvPr id="67" name="สี่เหลี่ยมผืนผ้า 66"/>
          <p:cNvSpPr/>
          <p:nvPr/>
        </p:nvSpPr>
        <p:spPr bwMode="auto">
          <a:xfrm>
            <a:off x="3762496" y="4293096"/>
            <a:ext cx="2160240" cy="1728192"/>
          </a:xfrm>
          <a:prstGeom prst="rect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th-TH" smtClean="0">
              <a:solidFill>
                <a:srgbClr val="000000"/>
              </a:solidFill>
            </a:endParaRPr>
          </a:p>
        </p:txBody>
      </p:sp>
      <p:sp>
        <p:nvSpPr>
          <p:cNvPr id="69" name="สี่เหลี่ยมผืนผ้า 68"/>
          <p:cNvSpPr/>
          <p:nvPr/>
        </p:nvSpPr>
        <p:spPr bwMode="auto">
          <a:xfrm>
            <a:off x="432173" y="4365104"/>
            <a:ext cx="1523395" cy="648072"/>
          </a:xfrm>
          <a:prstGeom prst="rect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th-TH" sz="3200" dirty="0" smtClean="0">
                <a:solidFill>
                  <a:srgbClr val="000000"/>
                </a:solidFill>
              </a:rPr>
              <a:t>ในเขตท้องที่</a:t>
            </a:r>
          </a:p>
        </p:txBody>
      </p:sp>
      <p:sp>
        <p:nvSpPr>
          <p:cNvPr id="70" name="สี่เหลี่ยมผืนผ้า 69"/>
          <p:cNvSpPr/>
          <p:nvPr/>
        </p:nvSpPr>
        <p:spPr bwMode="auto">
          <a:xfrm>
            <a:off x="2050870" y="4365104"/>
            <a:ext cx="1523395" cy="648072"/>
          </a:xfrm>
          <a:prstGeom prst="rect">
            <a:avLst/>
          </a:prstGeom>
          <a:solidFill>
            <a:schemeClr val="accent1">
              <a:lumMod val="9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th-TH" sz="3200" dirty="0" smtClean="0">
                <a:solidFill>
                  <a:srgbClr val="000000"/>
                </a:solidFill>
              </a:rPr>
              <a:t>ท้องที่อื่น</a:t>
            </a:r>
          </a:p>
        </p:txBody>
      </p:sp>
      <p:sp>
        <p:nvSpPr>
          <p:cNvPr id="71" name="สี่เหลี่ยมผืนผ้า 70"/>
          <p:cNvSpPr/>
          <p:nvPr/>
        </p:nvSpPr>
        <p:spPr bwMode="auto">
          <a:xfrm>
            <a:off x="432048" y="5286136"/>
            <a:ext cx="1523395" cy="648072"/>
          </a:xfrm>
          <a:prstGeom prst="rect">
            <a:avLst/>
          </a:prstGeom>
          <a:solidFill>
            <a:schemeClr val="accent3">
              <a:lumMod val="8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th-TH" sz="3200" dirty="0" smtClean="0">
                <a:solidFill>
                  <a:srgbClr val="000000"/>
                </a:solidFill>
              </a:rPr>
              <a:t>จำหน่าย</a:t>
            </a:r>
          </a:p>
        </p:txBody>
      </p:sp>
      <p:sp>
        <p:nvSpPr>
          <p:cNvPr id="72" name="สี่เหลี่ยมผืนผ้า 71"/>
          <p:cNvSpPr/>
          <p:nvPr/>
        </p:nvSpPr>
        <p:spPr bwMode="auto">
          <a:xfrm>
            <a:off x="432048" y="6052549"/>
            <a:ext cx="1523395" cy="648072"/>
          </a:xfrm>
          <a:prstGeom prst="rect">
            <a:avLst/>
          </a:prstGeom>
          <a:solidFill>
            <a:schemeClr val="accent3">
              <a:lumMod val="8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th-TH" sz="3200" dirty="0" smtClean="0">
                <a:solidFill>
                  <a:srgbClr val="000000"/>
                </a:solidFill>
              </a:rPr>
              <a:t>จัดทำใหม่</a:t>
            </a:r>
          </a:p>
        </p:txBody>
      </p:sp>
      <p:sp>
        <p:nvSpPr>
          <p:cNvPr id="26" name="สี่เหลี่ยมผืนผ้า 25"/>
          <p:cNvSpPr/>
          <p:nvPr/>
        </p:nvSpPr>
        <p:spPr bwMode="auto">
          <a:xfrm>
            <a:off x="348647" y="5197939"/>
            <a:ext cx="1703073" cy="1543429"/>
          </a:xfrm>
          <a:prstGeom prst="rect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th-TH" smtClean="0">
              <a:solidFill>
                <a:srgbClr val="000000"/>
              </a:solidFill>
            </a:endParaRPr>
          </a:p>
        </p:txBody>
      </p:sp>
      <p:sp>
        <p:nvSpPr>
          <p:cNvPr id="73" name="ลูกศรลง 72"/>
          <p:cNvSpPr/>
          <p:nvPr/>
        </p:nvSpPr>
        <p:spPr bwMode="auto">
          <a:xfrm>
            <a:off x="1862639" y="3943661"/>
            <a:ext cx="410050" cy="374551"/>
          </a:xfrm>
          <a:prstGeom prst="downArrow">
            <a:avLst/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th-TH" smtClean="0">
              <a:solidFill>
                <a:srgbClr val="000000"/>
              </a:solidFill>
            </a:endParaRPr>
          </a:p>
        </p:txBody>
      </p:sp>
      <p:sp>
        <p:nvSpPr>
          <p:cNvPr id="74" name="สี่เหลี่ยมผืนผ้า 73"/>
          <p:cNvSpPr/>
          <p:nvPr/>
        </p:nvSpPr>
        <p:spPr bwMode="auto">
          <a:xfrm>
            <a:off x="395484" y="4293096"/>
            <a:ext cx="3243854" cy="766972"/>
          </a:xfrm>
          <a:prstGeom prst="rect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th-TH" smtClean="0">
              <a:solidFill>
                <a:srgbClr val="000000"/>
              </a:solidFill>
            </a:endParaRPr>
          </a:p>
        </p:txBody>
      </p:sp>
      <p:sp>
        <p:nvSpPr>
          <p:cNvPr id="75" name="สี่เหลี่ยมผืนผ้า 74"/>
          <p:cNvSpPr/>
          <p:nvPr/>
        </p:nvSpPr>
        <p:spPr bwMode="auto">
          <a:xfrm>
            <a:off x="2419033" y="5610172"/>
            <a:ext cx="803586" cy="648072"/>
          </a:xfrm>
          <a:prstGeom prst="rect">
            <a:avLst/>
          </a:prstGeom>
          <a:solidFill>
            <a:schemeClr val="accent2">
              <a:lumMod val="7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th-TH" sz="3200" dirty="0" smtClean="0">
                <a:solidFill>
                  <a:srgbClr val="000000"/>
                </a:solidFill>
              </a:rPr>
              <a:t>แจ้ง</a:t>
            </a:r>
          </a:p>
        </p:txBody>
      </p:sp>
      <p:sp>
        <p:nvSpPr>
          <p:cNvPr id="76" name="ลูกศรลง 75"/>
          <p:cNvSpPr/>
          <p:nvPr/>
        </p:nvSpPr>
        <p:spPr bwMode="auto">
          <a:xfrm>
            <a:off x="2615801" y="5049284"/>
            <a:ext cx="410050" cy="560888"/>
          </a:xfrm>
          <a:prstGeom prst="downArrow">
            <a:avLst/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th-TH" smtClean="0">
              <a:solidFill>
                <a:srgbClr val="000000"/>
              </a:solidFill>
            </a:endParaRPr>
          </a:p>
        </p:txBody>
      </p:sp>
      <p:sp>
        <p:nvSpPr>
          <p:cNvPr id="27" name="ลูกศรซ้าย 26"/>
          <p:cNvSpPr/>
          <p:nvPr/>
        </p:nvSpPr>
        <p:spPr bwMode="auto">
          <a:xfrm>
            <a:off x="2050870" y="5722927"/>
            <a:ext cx="368163" cy="442377"/>
          </a:xfrm>
          <a:prstGeom prst="leftArrow">
            <a:avLst/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th-TH" smtClean="0">
              <a:solidFill>
                <a:srgbClr val="000000"/>
              </a:solidFill>
            </a:endParaRPr>
          </a:p>
        </p:txBody>
      </p:sp>
      <p:sp>
        <p:nvSpPr>
          <p:cNvPr id="28" name="เท่ากับ 27"/>
          <p:cNvSpPr/>
          <p:nvPr/>
        </p:nvSpPr>
        <p:spPr bwMode="auto">
          <a:xfrm>
            <a:off x="6961767" y="1557742"/>
            <a:ext cx="325403" cy="216024"/>
          </a:xfrm>
          <a:prstGeom prst="mathEqual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th-TH" smtClean="0">
              <a:solidFill>
                <a:srgbClr val="000000"/>
              </a:solidFill>
            </a:endParaRPr>
          </a:p>
        </p:txBody>
      </p:sp>
      <p:sp>
        <p:nvSpPr>
          <p:cNvPr id="77" name="สี่เหลี่ยมผืนผ้า 76"/>
          <p:cNvSpPr/>
          <p:nvPr/>
        </p:nvSpPr>
        <p:spPr bwMode="auto">
          <a:xfrm>
            <a:off x="7345675" y="1341718"/>
            <a:ext cx="1437096" cy="648072"/>
          </a:xfrm>
          <a:prstGeom prst="rect">
            <a:avLst/>
          </a:prstGeom>
          <a:solidFill>
            <a:srgbClr val="FFCC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th-TH" dirty="0" smtClean="0">
                <a:solidFill>
                  <a:srgbClr val="99CCFF">
                    <a:lumMod val="10000"/>
                  </a:srgbClr>
                </a:solidFill>
              </a:rPr>
              <a:t>สิ้นสงสัย</a:t>
            </a:r>
          </a:p>
        </p:txBody>
      </p:sp>
      <p:sp>
        <p:nvSpPr>
          <p:cNvPr id="78" name="ลูกศรลง 77"/>
          <p:cNvSpPr/>
          <p:nvPr/>
        </p:nvSpPr>
        <p:spPr bwMode="auto">
          <a:xfrm>
            <a:off x="988720" y="5038292"/>
            <a:ext cx="410050" cy="374551"/>
          </a:xfrm>
          <a:prstGeom prst="downArrow">
            <a:avLst/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th-TH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7405741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ลูกศรลง 57"/>
          <p:cNvSpPr/>
          <p:nvPr/>
        </p:nvSpPr>
        <p:spPr bwMode="auto">
          <a:xfrm>
            <a:off x="4372489" y="2639256"/>
            <a:ext cx="410050" cy="648072"/>
          </a:xfrm>
          <a:prstGeom prst="downArrow">
            <a:avLst/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th-TH" smtClean="0">
              <a:solidFill>
                <a:srgbClr val="000000"/>
              </a:solidFill>
            </a:endParaRPr>
          </a:p>
        </p:txBody>
      </p:sp>
      <p:sp>
        <p:nvSpPr>
          <p:cNvPr id="34" name="ลูกศรลง 33"/>
          <p:cNvSpPr/>
          <p:nvPr/>
        </p:nvSpPr>
        <p:spPr bwMode="auto">
          <a:xfrm>
            <a:off x="7071343" y="2636912"/>
            <a:ext cx="410050" cy="648072"/>
          </a:xfrm>
          <a:prstGeom prst="downArrow">
            <a:avLst/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th-TH" smtClean="0">
              <a:solidFill>
                <a:srgbClr val="000000"/>
              </a:solidFill>
            </a:endParaRPr>
          </a:p>
        </p:txBody>
      </p:sp>
      <p:sp>
        <p:nvSpPr>
          <p:cNvPr id="7" name="สี่เหลี่ยมผืนผ้า 6"/>
          <p:cNvSpPr/>
          <p:nvPr/>
        </p:nvSpPr>
        <p:spPr bwMode="auto">
          <a:xfrm>
            <a:off x="2543845" y="116632"/>
            <a:ext cx="4044431" cy="648072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th-TH" dirty="0" smtClean="0">
                <a:solidFill>
                  <a:srgbClr val="000000"/>
                </a:solidFill>
              </a:rPr>
              <a:t>แจ้งขอแก้ไขเอกสารทะเบียน</a:t>
            </a:r>
          </a:p>
        </p:txBody>
      </p:sp>
      <p:sp>
        <p:nvSpPr>
          <p:cNvPr id="10" name="ลูกศรลง 9"/>
          <p:cNvSpPr/>
          <p:nvPr/>
        </p:nvSpPr>
        <p:spPr bwMode="auto">
          <a:xfrm>
            <a:off x="4356028" y="764704"/>
            <a:ext cx="386085" cy="576064"/>
          </a:xfrm>
          <a:prstGeom prst="downArrow">
            <a:avLst/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th-TH" smtClean="0">
              <a:solidFill>
                <a:srgbClr val="000000"/>
              </a:solidFill>
            </a:endParaRPr>
          </a:p>
        </p:txBody>
      </p:sp>
      <p:sp>
        <p:nvSpPr>
          <p:cNvPr id="16" name="สี่เหลี่ยมผืนผ้า 15"/>
          <p:cNvSpPr/>
          <p:nvPr/>
        </p:nvSpPr>
        <p:spPr bwMode="auto">
          <a:xfrm>
            <a:off x="2532846" y="1342233"/>
            <a:ext cx="4055430" cy="702078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th-TH" sz="3600" dirty="0" smtClean="0">
                <a:solidFill>
                  <a:srgbClr val="000000"/>
                </a:solidFill>
              </a:rPr>
              <a:t>สอบสวน/ตรวจสอบข้อเท็จจริง</a:t>
            </a:r>
          </a:p>
        </p:txBody>
      </p:sp>
      <p:sp>
        <p:nvSpPr>
          <p:cNvPr id="41" name="ลูกศรลง 40"/>
          <p:cNvSpPr/>
          <p:nvPr/>
        </p:nvSpPr>
        <p:spPr bwMode="auto">
          <a:xfrm>
            <a:off x="4367518" y="2045776"/>
            <a:ext cx="386085" cy="576064"/>
          </a:xfrm>
          <a:prstGeom prst="downArrow">
            <a:avLst/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th-TH" smtClean="0">
              <a:solidFill>
                <a:srgbClr val="000000"/>
              </a:solidFill>
            </a:endParaRPr>
          </a:p>
        </p:txBody>
      </p:sp>
      <p:sp>
        <p:nvSpPr>
          <p:cNvPr id="17" name="สี่เหลี่ยมผืนผ้า 16"/>
          <p:cNvSpPr/>
          <p:nvPr/>
        </p:nvSpPr>
        <p:spPr bwMode="auto">
          <a:xfrm>
            <a:off x="1102390" y="3284984"/>
            <a:ext cx="1583806" cy="648072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th-TH" dirty="0" smtClean="0">
                <a:solidFill>
                  <a:srgbClr val="000000"/>
                </a:solidFill>
              </a:rPr>
              <a:t>สำคัญผิด</a:t>
            </a:r>
          </a:p>
        </p:txBody>
      </p:sp>
      <p:sp>
        <p:nvSpPr>
          <p:cNvPr id="18" name="ลูกศรลง 17"/>
          <p:cNvSpPr/>
          <p:nvPr/>
        </p:nvSpPr>
        <p:spPr bwMode="auto">
          <a:xfrm>
            <a:off x="1667588" y="2621840"/>
            <a:ext cx="410050" cy="648072"/>
          </a:xfrm>
          <a:prstGeom prst="downArrow">
            <a:avLst/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th-TH" smtClean="0">
              <a:solidFill>
                <a:srgbClr val="000000"/>
              </a:solidFill>
            </a:endParaRPr>
          </a:p>
        </p:txBody>
      </p:sp>
      <p:sp>
        <p:nvSpPr>
          <p:cNvPr id="22" name="สี่เหลี่ยมผืนผ้า 21"/>
          <p:cNvSpPr/>
          <p:nvPr/>
        </p:nvSpPr>
        <p:spPr bwMode="auto">
          <a:xfrm>
            <a:off x="1763740" y="2621840"/>
            <a:ext cx="5616624" cy="211754"/>
          </a:xfrm>
          <a:prstGeom prst="rect">
            <a:avLst/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th-TH" smtClean="0">
              <a:solidFill>
                <a:srgbClr val="000000"/>
              </a:solidFill>
            </a:endParaRPr>
          </a:p>
        </p:txBody>
      </p:sp>
      <p:sp>
        <p:nvSpPr>
          <p:cNvPr id="69" name="สี่เหลี่ยมผืนผ้า 68"/>
          <p:cNvSpPr/>
          <p:nvPr/>
        </p:nvSpPr>
        <p:spPr bwMode="auto">
          <a:xfrm>
            <a:off x="144193" y="4365104"/>
            <a:ext cx="1523395" cy="648072"/>
          </a:xfrm>
          <a:prstGeom prst="rect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th-TH" sz="3200" dirty="0" smtClean="0">
                <a:solidFill>
                  <a:srgbClr val="000000"/>
                </a:solidFill>
              </a:rPr>
              <a:t>ในเขตท้องที่</a:t>
            </a:r>
          </a:p>
        </p:txBody>
      </p:sp>
      <p:sp>
        <p:nvSpPr>
          <p:cNvPr id="70" name="สี่เหลี่ยมผืนผ้า 69"/>
          <p:cNvSpPr/>
          <p:nvPr/>
        </p:nvSpPr>
        <p:spPr bwMode="auto">
          <a:xfrm>
            <a:off x="1762890" y="4365104"/>
            <a:ext cx="1523395" cy="648072"/>
          </a:xfrm>
          <a:prstGeom prst="rect">
            <a:avLst/>
          </a:prstGeom>
          <a:solidFill>
            <a:schemeClr val="accent1">
              <a:lumMod val="9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th-TH" sz="3200" dirty="0" smtClean="0">
                <a:solidFill>
                  <a:srgbClr val="000000"/>
                </a:solidFill>
              </a:rPr>
              <a:t>ท้องที่อื่น</a:t>
            </a:r>
          </a:p>
        </p:txBody>
      </p:sp>
      <p:sp>
        <p:nvSpPr>
          <p:cNvPr id="72" name="สี่เหลี่ยมผืนผ้า 71"/>
          <p:cNvSpPr/>
          <p:nvPr/>
        </p:nvSpPr>
        <p:spPr bwMode="auto">
          <a:xfrm>
            <a:off x="115873" y="5620079"/>
            <a:ext cx="1523395" cy="648072"/>
          </a:xfrm>
          <a:prstGeom prst="rect">
            <a:avLst/>
          </a:prstGeom>
          <a:solidFill>
            <a:schemeClr val="accent3">
              <a:lumMod val="8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th-TH" sz="3200" dirty="0" smtClean="0">
                <a:solidFill>
                  <a:srgbClr val="000000"/>
                </a:solidFill>
              </a:rPr>
              <a:t>แก้ไข</a:t>
            </a:r>
          </a:p>
        </p:txBody>
      </p:sp>
      <p:sp>
        <p:nvSpPr>
          <p:cNvPr id="73" name="ลูกศรลง 72"/>
          <p:cNvSpPr/>
          <p:nvPr/>
        </p:nvSpPr>
        <p:spPr bwMode="auto">
          <a:xfrm>
            <a:off x="1574659" y="3943661"/>
            <a:ext cx="410050" cy="374551"/>
          </a:xfrm>
          <a:prstGeom prst="downArrow">
            <a:avLst/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th-TH" smtClean="0">
              <a:solidFill>
                <a:srgbClr val="000000"/>
              </a:solidFill>
            </a:endParaRPr>
          </a:p>
        </p:txBody>
      </p:sp>
      <p:sp>
        <p:nvSpPr>
          <p:cNvPr id="74" name="สี่เหลี่ยมผืนผ้า 73"/>
          <p:cNvSpPr/>
          <p:nvPr/>
        </p:nvSpPr>
        <p:spPr bwMode="auto">
          <a:xfrm>
            <a:off x="107504" y="4293096"/>
            <a:ext cx="3243854" cy="766972"/>
          </a:xfrm>
          <a:prstGeom prst="rect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th-TH" smtClean="0">
              <a:solidFill>
                <a:srgbClr val="000000"/>
              </a:solidFill>
            </a:endParaRPr>
          </a:p>
        </p:txBody>
      </p:sp>
      <p:sp>
        <p:nvSpPr>
          <p:cNvPr id="75" name="สี่เหลี่ยมผืนผ้า 74"/>
          <p:cNvSpPr/>
          <p:nvPr/>
        </p:nvSpPr>
        <p:spPr bwMode="auto">
          <a:xfrm>
            <a:off x="2131053" y="5610172"/>
            <a:ext cx="803586" cy="648072"/>
          </a:xfrm>
          <a:prstGeom prst="rect">
            <a:avLst/>
          </a:prstGeom>
          <a:solidFill>
            <a:schemeClr val="accent2">
              <a:lumMod val="7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th-TH" sz="3200" dirty="0" smtClean="0">
                <a:solidFill>
                  <a:srgbClr val="000000"/>
                </a:solidFill>
              </a:rPr>
              <a:t>แจ้ง</a:t>
            </a:r>
          </a:p>
        </p:txBody>
      </p:sp>
      <p:sp>
        <p:nvSpPr>
          <p:cNvPr id="76" name="ลูกศรลง 75"/>
          <p:cNvSpPr/>
          <p:nvPr/>
        </p:nvSpPr>
        <p:spPr bwMode="auto">
          <a:xfrm>
            <a:off x="2327821" y="5049284"/>
            <a:ext cx="410050" cy="560888"/>
          </a:xfrm>
          <a:prstGeom prst="downArrow">
            <a:avLst/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th-TH" smtClean="0">
              <a:solidFill>
                <a:srgbClr val="000000"/>
              </a:solidFill>
            </a:endParaRPr>
          </a:p>
        </p:txBody>
      </p:sp>
      <p:sp>
        <p:nvSpPr>
          <p:cNvPr id="27" name="ลูกศรซ้าย 26"/>
          <p:cNvSpPr/>
          <p:nvPr/>
        </p:nvSpPr>
        <p:spPr bwMode="auto">
          <a:xfrm>
            <a:off x="1667588" y="5722927"/>
            <a:ext cx="463465" cy="442377"/>
          </a:xfrm>
          <a:prstGeom prst="leftArrow">
            <a:avLst/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th-TH" smtClean="0">
              <a:solidFill>
                <a:srgbClr val="000000"/>
              </a:solidFill>
            </a:endParaRPr>
          </a:p>
        </p:txBody>
      </p:sp>
      <p:sp>
        <p:nvSpPr>
          <p:cNvPr id="28" name="เท่ากับ 27"/>
          <p:cNvSpPr/>
          <p:nvPr/>
        </p:nvSpPr>
        <p:spPr bwMode="auto">
          <a:xfrm>
            <a:off x="6673787" y="1557742"/>
            <a:ext cx="325403" cy="216024"/>
          </a:xfrm>
          <a:prstGeom prst="mathEqual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th-TH" smtClean="0">
              <a:solidFill>
                <a:srgbClr val="000000"/>
              </a:solidFill>
            </a:endParaRPr>
          </a:p>
        </p:txBody>
      </p:sp>
      <p:sp>
        <p:nvSpPr>
          <p:cNvPr id="77" name="สี่เหลี่ยมผืนผ้า 76"/>
          <p:cNvSpPr/>
          <p:nvPr/>
        </p:nvSpPr>
        <p:spPr bwMode="auto">
          <a:xfrm>
            <a:off x="7057695" y="1341718"/>
            <a:ext cx="1437096" cy="648072"/>
          </a:xfrm>
          <a:prstGeom prst="rect">
            <a:avLst/>
          </a:prstGeom>
          <a:solidFill>
            <a:srgbClr val="FFCC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th-TH" dirty="0" smtClean="0">
                <a:solidFill>
                  <a:srgbClr val="99CCFF">
                    <a:lumMod val="10000"/>
                  </a:srgbClr>
                </a:solidFill>
              </a:rPr>
              <a:t>สิ้นสงสัย</a:t>
            </a:r>
          </a:p>
        </p:txBody>
      </p:sp>
      <p:sp>
        <p:nvSpPr>
          <p:cNvPr id="78" name="ลูกศรลง 77"/>
          <p:cNvSpPr/>
          <p:nvPr/>
        </p:nvSpPr>
        <p:spPr bwMode="auto">
          <a:xfrm>
            <a:off x="700740" y="5054345"/>
            <a:ext cx="410050" cy="534895"/>
          </a:xfrm>
          <a:prstGeom prst="downArrow">
            <a:avLst/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th-TH" smtClean="0">
              <a:solidFill>
                <a:srgbClr val="000000"/>
              </a:solidFill>
            </a:endParaRPr>
          </a:p>
        </p:txBody>
      </p:sp>
      <p:sp>
        <p:nvSpPr>
          <p:cNvPr id="35" name="สี่เหลี่ยมผืนผ้า 34"/>
          <p:cNvSpPr/>
          <p:nvPr/>
        </p:nvSpPr>
        <p:spPr bwMode="auto">
          <a:xfrm>
            <a:off x="6345777" y="3284984"/>
            <a:ext cx="1861181" cy="648072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th-TH" dirty="0" smtClean="0">
                <a:solidFill>
                  <a:srgbClr val="000000"/>
                </a:solidFill>
              </a:rPr>
              <a:t>แจ้งเท็จ</a:t>
            </a:r>
          </a:p>
        </p:txBody>
      </p:sp>
      <p:sp>
        <p:nvSpPr>
          <p:cNvPr id="39" name="ลูกศรลง 38"/>
          <p:cNvSpPr/>
          <p:nvPr/>
        </p:nvSpPr>
        <p:spPr bwMode="auto">
          <a:xfrm>
            <a:off x="7044689" y="3933617"/>
            <a:ext cx="410050" cy="374551"/>
          </a:xfrm>
          <a:prstGeom prst="downArrow">
            <a:avLst/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th-TH" smtClean="0">
              <a:solidFill>
                <a:srgbClr val="000000"/>
              </a:solidFill>
            </a:endParaRPr>
          </a:p>
        </p:txBody>
      </p:sp>
      <p:sp>
        <p:nvSpPr>
          <p:cNvPr id="44" name="สี่เหลี่ยมผืนผ้า 43"/>
          <p:cNvSpPr/>
          <p:nvPr/>
        </p:nvSpPr>
        <p:spPr bwMode="auto">
          <a:xfrm>
            <a:off x="5712611" y="4365104"/>
            <a:ext cx="1523395" cy="648072"/>
          </a:xfrm>
          <a:prstGeom prst="rect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th-TH" sz="3200" dirty="0" smtClean="0">
                <a:solidFill>
                  <a:srgbClr val="000000"/>
                </a:solidFill>
              </a:rPr>
              <a:t>ในเขตท้องที่</a:t>
            </a:r>
          </a:p>
        </p:txBody>
      </p:sp>
      <p:sp>
        <p:nvSpPr>
          <p:cNvPr id="45" name="สี่เหลี่ยมผืนผ้า 44"/>
          <p:cNvSpPr/>
          <p:nvPr/>
        </p:nvSpPr>
        <p:spPr bwMode="auto">
          <a:xfrm>
            <a:off x="7331308" y="4365104"/>
            <a:ext cx="1523395" cy="648072"/>
          </a:xfrm>
          <a:prstGeom prst="rect">
            <a:avLst/>
          </a:prstGeom>
          <a:solidFill>
            <a:schemeClr val="accent1">
              <a:lumMod val="9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th-TH" sz="3200" dirty="0" smtClean="0">
                <a:solidFill>
                  <a:srgbClr val="000000"/>
                </a:solidFill>
              </a:rPr>
              <a:t>ท้องที่อื่น</a:t>
            </a:r>
          </a:p>
        </p:txBody>
      </p:sp>
      <p:sp>
        <p:nvSpPr>
          <p:cNvPr id="46" name="สี่เหลี่ยมผืนผ้า 45"/>
          <p:cNvSpPr/>
          <p:nvPr/>
        </p:nvSpPr>
        <p:spPr bwMode="auto">
          <a:xfrm>
            <a:off x="5712486" y="5286136"/>
            <a:ext cx="1523395" cy="648072"/>
          </a:xfrm>
          <a:prstGeom prst="rect">
            <a:avLst/>
          </a:prstGeom>
          <a:solidFill>
            <a:schemeClr val="accent3">
              <a:lumMod val="8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th-TH" sz="3200" dirty="0" smtClean="0">
                <a:solidFill>
                  <a:srgbClr val="000000"/>
                </a:solidFill>
              </a:rPr>
              <a:t>จำหน่าย</a:t>
            </a:r>
          </a:p>
        </p:txBody>
      </p:sp>
      <p:sp>
        <p:nvSpPr>
          <p:cNvPr id="47" name="สี่เหลี่ยมผืนผ้า 46"/>
          <p:cNvSpPr/>
          <p:nvPr/>
        </p:nvSpPr>
        <p:spPr bwMode="auto">
          <a:xfrm>
            <a:off x="5712486" y="6052549"/>
            <a:ext cx="1523395" cy="648072"/>
          </a:xfrm>
          <a:prstGeom prst="rect">
            <a:avLst/>
          </a:prstGeom>
          <a:solidFill>
            <a:schemeClr val="accent3">
              <a:lumMod val="8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th-TH" sz="3200" dirty="0" smtClean="0">
                <a:solidFill>
                  <a:srgbClr val="000000"/>
                </a:solidFill>
              </a:rPr>
              <a:t>จัดทำใหม่</a:t>
            </a:r>
          </a:p>
        </p:txBody>
      </p:sp>
      <p:sp>
        <p:nvSpPr>
          <p:cNvPr id="48" name="สี่เหลี่ยมผืนผ้า 47"/>
          <p:cNvSpPr/>
          <p:nvPr/>
        </p:nvSpPr>
        <p:spPr bwMode="auto">
          <a:xfrm>
            <a:off x="5675922" y="4293096"/>
            <a:ext cx="3243854" cy="766972"/>
          </a:xfrm>
          <a:prstGeom prst="rect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th-TH" smtClean="0">
              <a:solidFill>
                <a:srgbClr val="000000"/>
              </a:solidFill>
            </a:endParaRPr>
          </a:p>
        </p:txBody>
      </p:sp>
      <p:sp>
        <p:nvSpPr>
          <p:cNvPr id="49" name="สี่เหลี่ยมผืนผ้า 48"/>
          <p:cNvSpPr/>
          <p:nvPr/>
        </p:nvSpPr>
        <p:spPr bwMode="auto">
          <a:xfrm>
            <a:off x="7699471" y="5610172"/>
            <a:ext cx="803586" cy="648072"/>
          </a:xfrm>
          <a:prstGeom prst="rect">
            <a:avLst/>
          </a:prstGeom>
          <a:solidFill>
            <a:schemeClr val="accent2">
              <a:lumMod val="7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th-TH" sz="3200" dirty="0" smtClean="0">
                <a:solidFill>
                  <a:srgbClr val="000000"/>
                </a:solidFill>
              </a:rPr>
              <a:t>แจ้ง</a:t>
            </a:r>
          </a:p>
        </p:txBody>
      </p:sp>
      <p:sp>
        <p:nvSpPr>
          <p:cNvPr id="50" name="ลูกศรลง 49"/>
          <p:cNvSpPr/>
          <p:nvPr/>
        </p:nvSpPr>
        <p:spPr bwMode="auto">
          <a:xfrm>
            <a:off x="7896239" y="5049284"/>
            <a:ext cx="410050" cy="560888"/>
          </a:xfrm>
          <a:prstGeom prst="downArrow">
            <a:avLst/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th-TH" smtClean="0">
              <a:solidFill>
                <a:srgbClr val="000000"/>
              </a:solidFill>
            </a:endParaRPr>
          </a:p>
        </p:txBody>
      </p:sp>
      <p:sp>
        <p:nvSpPr>
          <p:cNvPr id="51" name="ลูกศรซ้าย 50"/>
          <p:cNvSpPr/>
          <p:nvPr/>
        </p:nvSpPr>
        <p:spPr bwMode="auto">
          <a:xfrm>
            <a:off x="7331308" y="5722927"/>
            <a:ext cx="368163" cy="442377"/>
          </a:xfrm>
          <a:prstGeom prst="leftArrow">
            <a:avLst/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th-TH" smtClean="0">
              <a:solidFill>
                <a:srgbClr val="000000"/>
              </a:solidFill>
            </a:endParaRPr>
          </a:p>
        </p:txBody>
      </p:sp>
      <p:sp>
        <p:nvSpPr>
          <p:cNvPr id="52" name="ลูกศรลง 51"/>
          <p:cNvSpPr/>
          <p:nvPr/>
        </p:nvSpPr>
        <p:spPr bwMode="auto">
          <a:xfrm>
            <a:off x="6269158" y="5038292"/>
            <a:ext cx="410050" cy="374551"/>
          </a:xfrm>
          <a:prstGeom prst="downArrow">
            <a:avLst/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th-TH" smtClean="0">
              <a:solidFill>
                <a:srgbClr val="000000"/>
              </a:solidFill>
            </a:endParaRPr>
          </a:p>
        </p:txBody>
      </p:sp>
      <p:sp>
        <p:nvSpPr>
          <p:cNvPr id="55" name="สี่เหลี่ยมผืนผ้า 54"/>
          <p:cNvSpPr/>
          <p:nvPr/>
        </p:nvSpPr>
        <p:spPr bwMode="auto">
          <a:xfrm>
            <a:off x="5622646" y="5225567"/>
            <a:ext cx="1703073" cy="1543429"/>
          </a:xfrm>
          <a:prstGeom prst="rect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th-TH" smtClean="0">
              <a:solidFill>
                <a:srgbClr val="000000"/>
              </a:solidFill>
            </a:endParaRPr>
          </a:p>
        </p:txBody>
      </p:sp>
      <p:sp>
        <p:nvSpPr>
          <p:cNvPr id="60" name="สี่เหลี่ยมผืนผ้า 59"/>
          <p:cNvSpPr/>
          <p:nvPr/>
        </p:nvSpPr>
        <p:spPr bwMode="auto">
          <a:xfrm>
            <a:off x="3032876" y="3262837"/>
            <a:ext cx="3064940" cy="648072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th-TH" dirty="0" smtClean="0">
                <a:solidFill>
                  <a:srgbClr val="000000"/>
                </a:solidFill>
              </a:rPr>
              <a:t>ข้อเท็จจริงเปลี่ยนไป</a:t>
            </a:r>
          </a:p>
        </p:txBody>
      </p:sp>
      <p:sp>
        <p:nvSpPr>
          <p:cNvPr id="61" name="ลูกศรลง 60"/>
          <p:cNvSpPr/>
          <p:nvPr/>
        </p:nvSpPr>
        <p:spPr bwMode="auto">
          <a:xfrm>
            <a:off x="4345835" y="3935961"/>
            <a:ext cx="410050" cy="374551"/>
          </a:xfrm>
          <a:prstGeom prst="downArrow">
            <a:avLst/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th-TH" smtClean="0">
              <a:solidFill>
                <a:srgbClr val="000000"/>
              </a:solidFill>
            </a:endParaRPr>
          </a:p>
        </p:txBody>
      </p:sp>
      <p:sp>
        <p:nvSpPr>
          <p:cNvPr id="79" name="สี่เหลี่ยมผืนผ้า 78"/>
          <p:cNvSpPr/>
          <p:nvPr/>
        </p:nvSpPr>
        <p:spPr bwMode="auto">
          <a:xfrm>
            <a:off x="3595772" y="4365104"/>
            <a:ext cx="1861182" cy="648072"/>
          </a:xfrm>
          <a:prstGeom prst="rect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th-TH" sz="3200" dirty="0" smtClean="0">
                <a:solidFill>
                  <a:srgbClr val="000000"/>
                </a:solidFill>
              </a:rPr>
              <a:t>เปลี่ยนสถานะ</a:t>
            </a:r>
          </a:p>
        </p:txBody>
      </p:sp>
      <p:sp>
        <p:nvSpPr>
          <p:cNvPr id="80" name="สี่เหลี่ยมผืนผ้า 79"/>
          <p:cNvSpPr/>
          <p:nvPr/>
        </p:nvSpPr>
        <p:spPr bwMode="auto">
          <a:xfrm>
            <a:off x="3569119" y="5214128"/>
            <a:ext cx="1861182" cy="648072"/>
          </a:xfrm>
          <a:prstGeom prst="rect">
            <a:avLst/>
          </a:prstGeom>
          <a:solidFill>
            <a:srgbClr val="92D05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th-TH" sz="3200" dirty="0" smtClean="0">
                <a:solidFill>
                  <a:srgbClr val="000000"/>
                </a:solidFill>
              </a:rPr>
              <a:t>คงสถานะ</a:t>
            </a:r>
          </a:p>
        </p:txBody>
      </p:sp>
      <p:sp>
        <p:nvSpPr>
          <p:cNvPr id="81" name="สี่เหลี่ยมผืนผ้า 80"/>
          <p:cNvSpPr/>
          <p:nvPr/>
        </p:nvSpPr>
        <p:spPr bwMode="auto">
          <a:xfrm>
            <a:off x="3529056" y="4293096"/>
            <a:ext cx="2028517" cy="1728192"/>
          </a:xfrm>
          <a:prstGeom prst="rect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th-TH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9457967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5410" name="Group 10"/>
          <p:cNvGrpSpPr>
            <a:grpSpLocks/>
          </p:cNvGrpSpPr>
          <p:nvPr/>
        </p:nvGrpSpPr>
        <p:grpSpPr bwMode="auto">
          <a:xfrm>
            <a:off x="79375" y="260350"/>
            <a:ext cx="9101138" cy="3825875"/>
            <a:chOff x="5" y="164"/>
            <a:chExt cx="5733" cy="2410"/>
          </a:xfrm>
        </p:grpSpPr>
        <p:sp>
          <p:nvSpPr>
            <p:cNvPr id="145425" name="AutoShape 3"/>
            <p:cNvSpPr>
              <a:spLocks noChangeArrowheads="1"/>
            </p:cNvSpPr>
            <p:nvPr/>
          </p:nvSpPr>
          <p:spPr bwMode="auto">
            <a:xfrm>
              <a:off x="5" y="2058"/>
              <a:ext cx="1061" cy="516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98B2C8"/>
                </a:gs>
                <a:gs pos="50000">
                  <a:srgbClr val="CEDAE4"/>
                </a:gs>
                <a:gs pos="100000">
                  <a:srgbClr val="98B2C8"/>
                </a:gs>
              </a:gsLst>
              <a:lin ang="5400000" scaled="1"/>
            </a:gradFill>
            <a:ln w="38100">
              <a:solidFill>
                <a:srgbClr val="336699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th-TH" sz="5400">
                  <a:solidFill>
                    <a:srgbClr val="14179C"/>
                  </a:solidFill>
                  <a:latin typeface="Tahoma" panose="020B0604030504040204" pitchFamily="34" charset="0"/>
                  <a:cs typeface="FreesiaUPC" panose="020B0604020202020204" pitchFamily="34" charset="-34"/>
                </a:rPr>
                <a:t>คนซ้ำ</a:t>
              </a:r>
            </a:p>
          </p:txBody>
        </p:sp>
        <p:sp>
          <p:nvSpPr>
            <p:cNvPr id="145426" name="AutoShape 4"/>
            <p:cNvSpPr>
              <a:spLocks noChangeArrowheads="1"/>
            </p:cNvSpPr>
            <p:nvPr/>
          </p:nvSpPr>
          <p:spPr bwMode="auto">
            <a:xfrm>
              <a:off x="4354" y="2083"/>
              <a:ext cx="1270" cy="491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98B2C8"/>
                </a:gs>
                <a:gs pos="50000">
                  <a:srgbClr val="CEDAE4"/>
                </a:gs>
                <a:gs pos="100000">
                  <a:srgbClr val="98B2C8"/>
                </a:gs>
              </a:gsLst>
              <a:lin ang="5400000" scaled="1"/>
            </a:gradFill>
            <a:ln w="38100">
              <a:solidFill>
                <a:srgbClr val="336699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th-TH" sz="4000">
                  <a:solidFill>
                    <a:srgbClr val="14179C"/>
                  </a:solidFill>
                  <a:latin typeface="Tahoma" panose="020B0604030504040204" pitchFamily="34" charset="0"/>
                  <a:cs typeface="FreesiaUPC" panose="020B0604020202020204" pitchFamily="34" charset="-34"/>
                </a:rPr>
                <a:t>ตาย/สาบสูญ</a:t>
              </a:r>
            </a:p>
          </p:txBody>
        </p:sp>
        <p:cxnSp>
          <p:nvCxnSpPr>
            <p:cNvPr id="145427" name="AutoShape 5"/>
            <p:cNvCxnSpPr>
              <a:cxnSpLocks noChangeShapeType="1"/>
            </p:cNvCxnSpPr>
            <p:nvPr/>
          </p:nvCxnSpPr>
          <p:spPr bwMode="auto">
            <a:xfrm rot="5400000" flipH="1" flipV="1">
              <a:off x="1220" y="566"/>
              <a:ext cx="789" cy="2163"/>
            </a:xfrm>
            <a:prstGeom prst="bentConnector3">
              <a:avLst>
                <a:gd name="adj1" fmla="val 50000"/>
              </a:avLst>
            </a:prstGeom>
            <a:noFill/>
            <a:ln w="38100">
              <a:solidFill>
                <a:srgbClr val="336699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45428" name="AutoShape 6"/>
            <p:cNvCxnSpPr>
              <a:cxnSpLocks noChangeShapeType="1"/>
            </p:cNvCxnSpPr>
            <p:nvPr/>
          </p:nvCxnSpPr>
          <p:spPr bwMode="auto">
            <a:xfrm rot="16200000" flipH="1">
              <a:off x="3434" y="494"/>
              <a:ext cx="797" cy="2314"/>
            </a:xfrm>
            <a:prstGeom prst="bentConnector3">
              <a:avLst>
                <a:gd name="adj1" fmla="val 50000"/>
              </a:avLst>
            </a:prstGeom>
            <a:noFill/>
            <a:ln w="38100">
              <a:solidFill>
                <a:srgbClr val="336699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grpSp>
          <p:nvGrpSpPr>
            <p:cNvPr id="145429" name="Group 9"/>
            <p:cNvGrpSpPr>
              <a:grpSpLocks/>
            </p:cNvGrpSpPr>
            <p:nvPr/>
          </p:nvGrpSpPr>
          <p:grpSpPr bwMode="auto">
            <a:xfrm>
              <a:off x="703" y="164"/>
              <a:ext cx="5035" cy="1769"/>
              <a:chOff x="703" y="164"/>
              <a:chExt cx="5035" cy="1769"/>
            </a:xfrm>
          </p:grpSpPr>
          <p:sp>
            <p:nvSpPr>
              <p:cNvPr id="145430" name="AutoShape 2"/>
              <p:cNvSpPr>
                <a:spLocks noChangeArrowheads="1"/>
              </p:cNvSpPr>
              <p:nvPr/>
            </p:nvSpPr>
            <p:spPr bwMode="auto">
              <a:xfrm>
                <a:off x="703" y="733"/>
                <a:ext cx="3991" cy="630"/>
              </a:xfrm>
              <a:prstGeom prst="roundRect">
                <a:avLst>
                  <a:gd name="adj" fmla="val 16667"/>
                </a:avLst>
              </a:prstGeom>
              <a:gradFill rotWithShape="1">
                <a:gsLst>
                  <a:gs pos="0">
                    <a:srgbClr val="486B88"/>
                  </a:gs>
                  <a:gs pos="100000">
                    <a:srgbClr val="98B2C8"/>
                  </a:gs>
                </a:gsLst>
                <a:lin ang="5400000" scaled="1"/>
              </a:gradFill>
              <a:ln w="38100" algn="ctr">
                <a:solidFill>
                  <a:srgbClr val="336699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r>
                  <a:rPr lang="th-TH" sz="4400">
                    <a:solidFill>
                      <a:srgbClr val="FFFFFF"/>
                    </a:solidFill>
                    <a:latin typeface="Tahoma" panose="020B0604030504040204" pitchFamily="34" charset="0"/>
                    <a:cs typeface="FreesiaUPC" panose="020B0604020202020204" pitchFamily="34" charset="-34"/>
                  </a:rPr>
                  <a:t>การจำหน่ายชื่อและรายการบุคคล</a:t>
                </a:r>
              </a:p>
            </p:txBody>
          </p:sp>
          <p:pic>
            <p:nvPicPr>
              <p:cNvPr id="145431" name="Picture 7" descr="803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609" y="164"/>
                <a:ext cx="1129" cy="176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sp>
        <p:nvSpPr>
          <p:cNvPr id="145411" name="AutoShape 3"/>
          <p:cNvSpPr>
            <a:spLocks noChangeArrowheads="1"/>
          </p:cNvSpPr>
          <p:nvPr/>
        </p:nvSpPr>
        <p:spPr bwMode="auto">
          <a:xfrm>
            <a:off x="1979613" y="3082925"/>
            <a:ext cx="1655762" cy="9906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98B2C8"/>
              </a:gs>
              <a:gs pos="50000">
                <a:srgbClr val="CEDAE4"/>
              </a:gs>
              <a:gs pos="100000">
                <a:srgbClr val="98B2C8"/>
              </a:gs>
            </a:gsLst>
            <a:lin ang="5400000" scaled="1"/>
          </a:gradFill>
          <a:ln w="38100">
            <a:solidFill>
              <a:srgbClr val="336699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th-TH" sz="5400">
                <a:solidFill>
                  <a:srgbClr val="14179C"/>
                </a:solidFill>
                <a:latin typeface="Tahoma" panose="020B0604030504040204" pitchFamily="34" charset="0"/>
                <a:cs typeface="FreesiaUPC" panose="020B0604020202020204" pitchFamily="34" charset="-34"/>
              </a:rPr>
              <a:t>ทุจริต</a:t>
            </a:r>
          </a:p>
        </p:txBody>
      </p:sp>
      <p:sp>
        <p:nvSpPr>
          <p:cNvPr id="145412" name="AutoShape 3"/>
          <p:cNvSpPr>
            <a:spLocks noChangeArrowheads="1"/>
          </p:cNvSpPr>
          <p:nvPr/>
        </p:nvSpPr>
        <p:spPr bwMode="auto">
          <a:xfrm>
            <a:off x="3851275" y="3095625"/>
            <a:ext cx="3024188" cy="9906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98B2C8"/>
              </a:gs>
              <a:gs pos="50000">
                <a:srgbClr val="CEDAE4"/>
              </a:gs>
              <a:gs pos="100000">
                <a:srgbClr val="98B2C8"/>
              </a:gs>
            </a:gsLst>
            <a:lin ang="5400000" scaled="1"/>
          </a:gradFill>
          <a:ln w="38100">
            <a:solidFill>
              <a:srgbClr val="336699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th-TH" sz="4000">
                <a:solidFill>
                  <a:srgbClr val="14179C"/>
                </a:solidFill>
                <a:latin typeface="Tahoma" panose="020B0604030504040204" pitchFamily="34" charset="0"/>
                <a:cs typeface="FreesiaUPC" panose="020B0604020202020204" pitchFamily="34" charset="-34"/>
              </a:rPr>
              <a:t>มิชอบด้วยกฎหมาย</a:t>
            </a:r>
          </a:p>
        </p:txBody>
      </p:sp>
      <p:cxnSp>
        <p:nvCxnSpPr>
          <p:cNvPr id="20" name="ตัวเชื่อมต่อตรง 19"/>
          <p:cNvCxnSpPr>
            <a:endCxn id="145411" idx="0"/>
          </p:cNvCxnSpPr>
          <p:nvPr/>
        </p:nvCxnSpPr>
        <p:spPr>
          <a:xfrm>
            <a:off x="2808288" y="2614613"/>
            <a:ext cx="0" cy="468312"/>
          </a:xfrm>
          <a:prstGeom prst="line">
            <a:avLst/>
          </a:prstGeom>
          <a:ln w="381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ตัวเชื่อมต่อตรง 31"/>
          <p:cNvCxnSpPr/>
          <p:nvPr/>
        </p:nvCxnSpPr>
        <p:spPr>
          <a:xfrm>
            <a:off x="5508625" y="2620963"/>
            <a:ext cx="0" cy="447675"/>
          </a:xfrm>
          <a:prstGeom prst="line">
            <a:avLst/>
          </a:prstGeom>
          <a:ln w="381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5415" name="AutoShape 3"/>
          <p:cNvSpPr>
            <a:spLocks noChangeArrowheads="1"/>
          </p:cNvSpPr>
          <p:nvPr/>
        </p:nvSpPr>
        <p:spPr bwMode="auto">
          <a:xfrm>
            <a:off x="539750" y="4378325"/>
            <a:ext cx="2736850" cy="9906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98B2C8"/>
              </a:gs>
              <a:gs pos="50000">
                <a:srgbClr val="CEDAE4"/>
              </a:gs>
              <a:gs pos="100000">
                <a:srgbClr val="98B2C8"/>
              </a:gs>
            </a:gsLst>
            <a:lin ang="5400000" scaled="1"/>
          </a:gradFill>
          <a:ln w="38100">
            <a:solidFill>
              <a:srgbClr val="336699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th-TH" sz="5400">
                <a:solidFill>
                  <a:srgbClr val="14179C"/>
                </a:solidFill>
                <a:latin typeface="Tahoma" panose="020B0604030504040204" pitchFamily="34" charset="0"/>
                <a:cs typeface="FreesiaUPC" panose="020B0604020202020204" pitchFamily="34" charset="-34"/>
              </a:rPr>
              <a:t>สนท.สั่งการ</a:t>
            </a:r>
          </a:p>
        </p:txBody>
      </p:sp>
      <p:cxnSp>
        <p:nvCxnSpPr>
          <p:cNvPr id="22" name="ตัวเชื่อมต่อตรง 21"/>
          <p:cNvCxnSpPr>
            <a:endCxn id="145415" idx="0"/>
          </p:cNvCxnSpPr>
          <p:nvPr/>
        </p:nvCxnSpPr>
        <p:spPr>
          <a:xfrm>
            <a:off x="1908175" y="2614613"/>
            <a:ext cx="0" cy="1763712"/>
          </a:xfrm>
          <a:prstGeom prst="line">
            <a:avLst/>
          </a:prstGeom>
          <a:ln w="381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5417" name="AutoShape 4"/>
          <p:cNvSpPr>
            <a:spLocks noChangeArrowheads="1"/>
          </p:cNvSpPr>
          <p:nvPr/>
        </p:nvSpPr>
        <p:spPr bwMode="auto">
          <a:xfrm>
            <a:off x="4140200" y="4895850"/>
            <a:ext cx="2016125" cy="84613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98B2C8"/>
              </a:gs>
              <a:gs pos="50000">
                <a:srgbClr val="CEDAE4"/>
              </a:gs>
              <a:gs pos="100000">
                <a:srgbClr val="98B2C8"/>
              </a:gs>
            </a:gsLst>
            <a:lin ang="5400000" scaled="1"/>
          </a:gradFill>
          <a:ln w="38100">
            <a:solidFill>
              <a:srgbClr val="336699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th-TH" sz="4000">
                <a:solidFill>
                  <a:srgbClr val="14179C"/>
                </a:solidFill>
                <a:latin typeface="Tahoma" panose="020B0604030504040204" pitchFamily="34" charset="0"/>
                <a:cs typeface="FreesiaUPC" panose="020B0604020202020204" pitchFamily="34" charset="-34"/>
              </a:rPr>
              <a:t>ตายมานาน</a:t>
            </a:r>
          </a:p>
        </p:txBody>
      </p:sp>
      <p:sp>
        <p:nvSpPr>
          <p:cNvPr id="145418" name="AutoShape 4"/>
          <p:cNvSpPr>
            <a:spLocks noChangeArrowheads="1"/>
          </p:cNvSpPr>
          <p:nvPr/>
        </p:nvSpPr>
        <p:spPr bwMode="auto">
          <a:xfrm>
            <a:off x="6548438" y="4895850"/>
            <a:ext cx="2560637" cy="84613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98B2C8"/>
              </a:gs>
              <a:gs pos="50000">
                <a:srgbClr val="CEDAE4"/>
              </a:gs>
              <a:gs pos="100000">
                <a:srgbClr val="98B2C8"/>
              </a:gs>
            </a:gsLst>
            <a:lin ang="5400000" scaled="1"/>
          </a:gradFill>
          <a:ln w="38100">
            <a:solidFill>
              <a:srgbClr val="336699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th-TH" sz="4000">
                <a:solidFill>
                  <a:srgbClr val="14179C"/>
                </a:solidFill>
                <a:latin typeface="Tahoma" panose="020B0604030504040204" pitchFamily="34" charset="0"/>
                <a:cs typeface="FreesiaUPC" panose="020B0604020202020204" pitchFamily="34" charset="-34"/>
              </a:rPr>
              <a:t>ตายต่างประเทศ</a:t>
            </a:r>
          </a:p>
        </p:txBody>
      </p:sp>
      <p:cxnSp>
        <p:nvCxnSpPr>
          <p:cNvPr id="8" name="ตัวเชื่อมต่อตรง 7"/>
          <p:cNvCxnSpPr/>
          <p:nvPr/>
        </p:nvCxnSpPr>
        <p:spPr>
          <a:xfrm>
            <a:off x="5105400" y="4522788"/>
            <a:ext cx="2706688" cy="0"/>
          </a:xfrm>
          <a:prstGeom prst="line">
            <a:avLst/>
          </a:prstGeom>
          <a:ln w="38100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ตัวเชื่อมต่อตรง 27"/>
          <p:cNvCxnSpPr/>
          <p:nvPr/>
        </p:nvCxnSpPr>
        <p:spPr>
          <a:xfrm>
            <a:off x="7388225" y="4073525"/>
            <a:ext cx="0" cy="449263"/>
          </a:xfrm>
          <a:prstGeom prst="line">
            <a:avLst/>
          </a:prstGeom>
          <a:ln w="381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ตัวเชื่อมต่อตรง 30"/>
          <p:cNvCxnSpPr/>
          <p:nvPr/>
        </p:nvCxnSpPr>
        <p:spPr>
          <a:xfrm>
            <a:off x="7812088" y="4522788"/>
            <a:ext cx="0" cy="373062"/>
          </a:xfrm>
          <a:prstGeom prst="line">
            <a:avLst/>
          </a:prstGeom>
          <a:ln w="381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ตัวเชื่อมต่อตรง 34"/>
          <p:cNvCxnSpPr/>
          <p:nvPr/>
        </p:nvCxnSpPr>
        <p:spPr>
          <a:xfrm>
            <a:off x="5148263" y="4522788"/>
            <a:ext cx="4762" cy="373062"/>
          </a:xfrm>
          <a:prstGeom prst="line">
            <a:avLst/>
          </a:prstGeom>
          <a:ln w="381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Text Box 6"/>
          <p:cNvSpPr txBox="1">
            <a:spLocks noChangeArrowheads="1"/>
          </p:cNvSpPr>
          <p:nvPr/>
        </p:nvSpPr>
        <p:spPr bwMode="auto">
          <a:xfrm>
            <a:off x="79375" y="6034088"/>
            <a:ext cx="8569325" cy="708025"/>
          </a:xfrm>
          <a:prstGeom prst="rect">
            <a:avLst/>
          </a:prstGeom>
          <a:gradFill rotWithShape="1">
            <a:gsLst>
              <a:gs pos="0">
                <a:srgbClr val="99E600"/>
              </a:gs>
              <a:gs pos="50000">
                <a:srgbClr val="FFFFFF"/>
              </a:gs>
              <a:gs pos="100000">
                <a:srgbClr val="99E600"/>
              </a:gs>
            </a:gsLst>
            <a:lin ang="5400000" scaled="1"/>
          </a:gradFill>
          <a:ln w="76200" cmpd="thickThin">
            <a:solidFill>
              <a:srgbClr val="000099"/>
            </a:solidFill>
            <a:miter lim="800000"/>
            <a:headEnd/>
            <a:tailEnd/>
          </a:ln>
          <a:effectLst>
            <a:outerShdw dist="71842" dir="2700000" algn="ctr" rotWithShape="0">
              <a:srgbClr val="003399"/>
            </a:outerShdw>
          </a:effec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th-TH" sz="4000">
                <a:solidFill>
                  <a:srgbClr val="000099"/>
                </a:solidFill>
                <a:latin typeface="Palatino Linotype" panose="02040502050505030304" pitchFamily="18" charset="0"/>
                <a:cs typeface="FreesiaUPC" panose="020B0604020202020204" pitchFamily="34" charset="-34"/>
              </a:rPr>
              <a:t>ระเบียบฯ ข้อ 109-114</a:t>
            </a:r>
          </a:p>
        </p:txBody>
      </p:sp>
      <p:sp>
        <p:nvSpPr>
          <p:cNvPr id="52" name="ปุ่มปฏิบัติการ: หน้าแรก 51">
            <a:hlinkClick r:id="rId3" action="ppaction://hlinksldjump" highlightClick="1"/>
          </p:cNvPr>
          <p:cNvSpPr/>
          <p:nvPr/>
        </p:nvSpPr>
        <p:spPr>
          <a:xfrm>
            <a:off x="8601075" y="6348413"/>
            <a:ext cx="444500" cy="39370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th-TH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7" name="Rectangle 2"/>
          <p:cNvSpPr txBox="1">
            <a:spLocks noChangeArrowheads="1"/>
          </p:cNvSpPr>
          <p:nvPr/>
        </p:nvSpPr>
        <p:spPr bwMode="gray">
          <a:xfrm>
            <a:off x="1116013" y="333375"/>
            <a:ext cx="5472211" cy="6477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xtLst/>
        </p:spPr>
        <p:txBody>
          <a:bodyPr anchor="ctr"/>
          <a:lstStyle>
            <a:lvl1pPr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th-TH" sz="6000" dirty="0" smtClean="0">
                <a:solidFill>
                  <a:srgbClr val="FF0000"/>
                </a:solidFill>
                <a:cs typeface="EucrosiaUPC" panose="02020603050405020304" pitchFamily="18" charset="-34"/>
              </a:rPr>
              <a:t>การคัดและรับรองสำเนา</a:t>
            </a:r>
            <a:endParaRPr lang="th-TH" sz="6000" dirty="0">
              <a:solidFill>
                <a:srgbClr val="FF0000"/>
              </a:solidFill>
              <a:cs typeface="EucrosiaUPC" panose="02020603050405020304" pitchFamily="18" charset="-34"/>
            </a:endParaRPr>
          </a:p>
        </p:txBody>
      </p:sp>
      <p:sp>
        <p:nvSpPr>
          <p:cNvPr id="6" name="ปุ่มปฏิบัติการ: หน้าแรก 5">
            <a:hlinkClick r:id="rId2" action="ppaction://hlinksldjump" highlightClick="1"/>
          </p:cNvPr>
          <p:cNvSpPr/>
          <p:nvPr/>
        </p:nvSpPr>
        <p:spPr>
          <a:xfrm>
            <a:off x="8675688" y="6280150"/>
            <a:ext cx="363537" cy="36036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th-TH" dirty="0">
              <a:solidFill>
                <a:srgbClr val="FFFFFF"/>
              </a:solidFill>
            </a:endParaRPr>
          </a:p>
        </p:txBody>
      </p:sp>
      <p:sp>
        <p:nvSpPr>
          <p:cNvPr id="3" name="พับมุม 2"/>
          <p:cNvSpPr/>
          <p:nvPr/>
        </p:nvSpPr>
        <p:spPr>
          <a:xfrm>
            <a:off x="277900" y="1268760"/>
            <a:ext cx="8784976" cy="3888432"/>
          </a:xfrm>
          <a:prstGeom prst="foldedCorner">
            <a:avLst/>
          </a:prstGeom>
          <a:solidFill>
            <a:schemeClr val="tx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5400" dirty="0">
                <a:solidFill>
                  <a:srgbClr val="0E3558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เอกสารที่ขอคัดตาม พ.ร.บ.การทะเบียนราษฎร</a:t>
            </a:r>
          </a:p>
          <a:p>
            <a:r>
              <a:rPr lang="th-TH" sz="3200" dirty="0">
                <a:solidFill>
                  <a:srgbClr val="0E3558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(ตามมาตรา ๖)</a:t>
            </a:r>
          </a:p>
          <a:p>
            <a:r>
              <a:rPr lang="th-TH" dirty="0">
                <a:solidFill>
                  <a:srgbClr val="0E3558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      (๑)  สำเนาทะเบียนบ้าน</a:t>
            </a:r>
          </a:p>
          <a:p>
            <a:r>
              <a:rPr lang="th-TH" dirty="0">
                <a:solidFill>
                  <a:srgbClr val="0E3558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      (๒)  ทะเบียนคนเกิด</a:t>
            </a:r>
          </a:p>
          <a:p>
            <a:r>
              <a:rPr lang="th-TH" dirty="0">
                <a:solidFill>
                  <a:srgbClr val="0E3558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      (๓)  ทะเบียนคนตาย</a:t>
            </a:r>
          </a:p>
        </p:txBody>
      </p:sp>
      <p:sp>
        <p:nvSpPr>
          <p:cNvPr id="4" name="เมฆ 3"/>
          <p:cNvSpPr/>
          <p:nvPr/>
        </p:nvSpPr>
        <p:spPr>
          <a:xfrm>
            <a:off x="408726" y="4486874"/>
            <a:ext cx="8523324" cy="2153639"/>
          </a:xfrm>
          <a:prstGeom prst="cloud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dirty="0">
                <a:solidFill>
                  <a:srgbClr val="FF0000"/>
                </a:solidFill>
              </a:rPr>
              <a:t>กรณีต่างด้าวสามารถขอคัดรายการบัตรประจำตัวและเอกสารการทะเบียน</a:t>
            </a:r>
          </a:p>
        </p:txBody>
      </p:sp>
    </p:spTree>
    <p:extLst>
      <p:ext uri="{BB962C8B-B14F-4D97-AF65-F5344CB8AC3E}">
        <p14:creationId xmlns:p14="http://schemas.microsoft.com/office/powerpoint/2010/main" val="3879827499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7" name="Rectangle 2"/>
          <p:cNvSpPr txBox="1">
            <a:spLocks noChangeArrowheads="1"/>
          </p:cNvSpPr>
          <p:nvPr/>
        </p:nvSpPr>
        <p:spPr bwMode="gray">
          <a:xfrm>
            <a:off x="1187624" y="333375"/>
            <a:ext cx="4176464" cy="647700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>
            <a:lvl1pPr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th-TH" sz="6000" dirty="0" smtClean="0">
                <a:solidFill>
                  <a:srgbClr val="FF0000"/>
                </a:solidFill>
                <a:cs typeface="EucrosiaUPC" panose="02020603050405020304" pitchFamily="18" charset="-34"/>
              </a:rPr>
              <a:t>ผู้มีส่วนได้เสีย</a:t>
            </a:r>
            <a:endParaRPr lang="th-TH" sz="6000" dirty="0">
              <a:solidFill>
                <a:srgbClr val="FF0000"/>
              </a:solidFill>
              <a:cs typeface="EucrosiaUPC" panose="02020603050405020304" pitchFamily="18" charset="-34"/>
            </a:endParaRPr>
          </a:p>
        </p:txBody>
      </p:sp>
      <p:sp>
        <p:nvSpPr>
          <p:cNvPr id="6" name="ปุ่มปฏิบัติการ: หน้าแรก 5">
            <a:hlinkClick r:id="rId2" action="ppaction://hlinksldjump" highlightClick="1"/>
          </p:cNvPr>
          <p:cNvSpPr/>
          <p:nvPr/>
        </p:nvSpPr>
        <p:spPr>
          <a:xfrm>
            <a:off x="8675688" y="6280150"/>
            <a:ext cx="363537" cy="36036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th-TH" dirty="0">
              <a:solidFill>
                <a:srgbClr val="FFFFFF"/>
              </a:solidFill>
            </a:endParaRPr>
          </a:p>
        </p:txBody>
      </p:sp>
      <p:sp>
        <p:nvSpPr>
          <p:cNvPr id="3" name="พับมุม 2"/>
          <p:cNvSpPr/>
          <p:nvPr/>
        </p:nvSpPr>
        <p:spPr>
          <a:xfrm>
            <a:off x="277900" y="1268759"/>
            <a:ext cx="8614580" cy="5371753"/>
          </a:xfrm>
          <a:prstGeom prst="foldedCorner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685800" indent="-685800" algn="thaiDist">
              <a:buFont typeface="Wingdings" panose="05000000000000000000" pitchFamily="2" charset="2"/>
              <a:buChar char="Ø"/>
            </a:pPr>
            <a:r>
              <a:rPr lang="th-TH" sz="4800" dirty="0">
                <a:solidFill>
                  <a:srgbClr val="00206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เจ้าบ้าน</a:t>
            </a:r>
          </a:p>
          <a:p>
            <a:pPr marL="685800" indent="-685800" algn="thaiDist">
              <a:buFont typeface="Wingdings" panose="05000000000000000000" pitchFamily="2" charset="2"/>
              <a:buChar char="Ø"/>
            </a:pPr>
            <a:r>
              <a:rPr lang="th-TH" sz="4800" dirty="0">
                <a:solidFill>
                  <a:srgbClr val="00206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ผู้มีชื่อและรายการปรากฏในเอกสารที่จะ</a:t>
            </a:r>
            <a:br>
              <a:rPr lang="th-TH" sz="4800" dirty="0">
                <a:solidFill>
                  <a:srgbClr val="00206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sz="4800" dirty="0">
                <a:solidFill>
                  <a:srgbClr val="00206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ขอตรวจ หรือคัดและรับรองสำเนา</a:t>
            </a:r>
          </a:p>
          <a:p>
            <a:pPr marL="685800" indent="-685800" algn="thaiDist">
              <a:buFont typeface="Wingdings" panose="05000000000000000000" pitchFamily="2" charset="2"/>
              <a:buChar char="Ø"/>
            </a:pPr>
            <a:r>
              <a:rPr lang="th-TH" sz="4800" dirty="0">
                <a:solidFill>
                  <a:srgbClr val="00206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บุคคลหรือนิติบุคคลใดที่มีส่วนได้เสียเกี่ยวกับเอกสารทะเบียนราษฎรไม่ว่าโดยตรงหรือทางอ้อม</a:t>
            </a:r>
          </a:p>
        </p:txBody>
      </p:sp>
    </p:spTree>
    <p:extLst>
      <p:ext uri="{BB962C8B-B14F-4D97-AF65-F5344CB8AC3E}">
        <p14:creationId xmlns:p14="http://schemas.microsoft.com/office/powerpoint/2010/main" val="1149302275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7" name="Rectangle 2"/>
          <p:cNvSpPr txBox="1">
            <a:spLocks noChangeArrowheads="1"/>
          </p:cNvSpPr>
          <p:nvPr/>
        </p:nvSpPr>
        <p:spPr bwMode="gray">
          <a:xfrm>
            <a:off x="1187624" y="333375"/>
            <a:ext cx="4176464" cy="647700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>
            <a:lvl1pPr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buClr>
                <a:srgbClr val="006699"/>
              </a:buClr>
              <a:buFont typeface="Wingdings" panose="05000000000000000000" pitchFamily="2" charset="2"/>
              <a:buNone/>
            </a:pPr>
            <a:r>
              <a:rPr lang="th-TH" sz="6000" dirty="0">
                <a:solidFill>
                  <a:srgbClr val="FF0000"/>
                </a:solidFill>
                <a:latin typeface="Angsana New" panose="02020603050405020304" pitchFamily="18" charset="-34"/>
              </a:rPr>
              <a:t>กรณี</a:t>
            </a:r>
            <a:r>
              <a:rPr lang="th-TH" sz="6000" dirty="0">
                <a:solidFill>
                  <a:srgbClr val="FF0000"/>
                </a:solidFill>
                <a:latin typeface="Angsana New" panose="02020603050405020304" pitchFamily="18" charset="-34"/>
                <a:hlinkClick r:id="rId2" action="ppaction://hlinkfile"/>
              </a:rPr>
              <a:t>ทนายควา</a:t>
            </a:r>
            <a:r>
              <a:rPr lang="th-TH" sz="6000" dirty="0">
                <a:solidFill>
                  <a:srgbClr val="FF0000"/>
                </a:solidFill>
                <a:latin typeface="Angsana New" panose="02020603050405020304" pitchFamily="18" charset="-34"/>
              </a:rPr>
              <a:t>ม</a:t>
            </a:r>
          </a:p>
        </p:txBody>
      </p:sp>
      <p:sp>
        <p:nvSpPr>
          <p:cNvPr id="6" name="ปุ่มปฏิบัติการ: หน้าแรก 5">
            <a:hlinkClick r:id="rId3" action="ppaction://hlinksldjump" highlightClick="1"/>
          </p:cNvPr>
          <p:cNvSpPr/>
          <p:nvPr/>
        </p:nvSpPr>
        <p:spPr>
          <a:xfrm>
            <a:off x="8675688" y="6280150"/>
            <a:ext cx="363537" cy="36036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th-TH" dirty="0">
              <a:solidFill>
                <a:srgbClr val="FFFFFF"/>
              </a:solidFill>
            </a:endParaRPr>
          </a:p>
        </p:txBody>
      </p:sp>
      <p:sp>
        <p:nvSpPr>
          <p:cNvPr id="3" name="พับมุม 2"/>
          <p:cNvSpPr/>
          <p:nvPr/>
        </p:nvSpPr>
        <p:spPr>
          <a:xfrm>
            <a:off x="1115616" y="1196752"/>
            <a:ext cx="7462452" cy="2592287"/>
          </a:xfrm>
          <a:prstGeom prst="foldedCorner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thaiDist"/>
            <a:r>
              <a:rPr lang="th-TH" sz="6000" dirty="0">
                <a:solidFill>
                  <a:srgbClr val="00206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ตรวจสอบหลักฐาน </a:t>
            </a:r>
          </a:p>
          <a:p>
            <a:pPr algn="thaiDist"/>
            <a:r>
              <a:rPr lang="th-TH" sz="4800" dirty="0">
                <a:solidFill>
                  <a:srgbClr val="00206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  -  ใบแต่งทนายความ หรือ</a:t>
            </a:r>
          </a:p>
          <a:p>
            <a:pPr algn="thaiDist"/>
            <a:r>
              <a:rPr lang="th-TH" sz="4800" dirty="0">
                <a:solidFill>
                  <a:srgbClr val="00206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  - หนังสือมอบอำนาจจากคู่ความ</a:t>
            </a:r>
          </a:p>
        </p:txBody>
      </p:sp>
      <p:sp>
        <p:nvSpPr>
          <p:cNvPr id="7" name="พับมุม 6"/>
          <p:cNvSpPr/>
          <p:nvPr/>
        </p:nvSpPr>
        <p:spPr>
          <a:xfrm>
            <a:off x="1157077" y="4077072"/>
            <a:ext cx="7462452" cy="2711242"/>
          </a:xfrm>
          <a:prstGeom prst="foldedCorner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thaiDist">
              <a:lnSpc>
                <a:spcPct val="90000"/>
              </a:lnSpc>
              <a:spcBef>
                <a:spcPts val="1200"/>
              </a:spcBef>
            </a:pPr>
            <a:r>
              <a:rPr lang="th-TH" sz="4800" dirty="0">
                <a:solidFill>
                  <a:srgbClr val="FF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หากไม่มีหลักฐานข้างต้น  ให้เรียก</a:t>
            </a:r>
          </a:p>
          <a:p>
            <a:pPr algn="thaiDist">
              <a:lnSpc>
                <a:spcPct val="90000"/>
              </a:lnSpc>
              <a:spcBef>
                <a:spcPts val="0"/>
              </a:spcBef>
            </a:pPr>
            <a:r>
              <a:rPr lang="th-TH" sz="4800" dirty="0">
                <a:solidFill>
                  <a:srgbClr val="FF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   - ใบอนุญาตเป็นทนายความ หรือ</a:t>
            </a:r>
          </a:p>
          <a:p>
            <a:pPr algn="thaiDist">
              <a:lnSpc>
                <a:spcPct val="90000"/>
              </a:lnSpc>
              <a:spcBef>
                <a:spcPts val="0"/>
              </a:spcBef>
            </a:pPr>
            <a:r>
              <a:rPr lang="th-TH" sz="4800" dirty="0">
                <a:solidFill>
                  <a:srgbClr val="FF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   - หนังสือมอบอำนาจจากคู่ความ</a:t>
            </a:r>
          </a:p>
          <a:p>
            <a:pPr algn="thaiDist">
              <a:lnSpc>
                <a:spcPct val="90000"/>
              </a:lnSpc>
              <a:spcBef>
                <a:spcPts val="0"/>
              </a:spcBef>
            </a:pPr>
            <a:r>
              <a:rPr lang="th-TH" sz="4800" dirty="0">
                <a:solidFill>
                  <a:srgbClr val="FF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และบันทึกปากคำ (</a:t>
            </a:r>
            <a:r>
              <a:rPr lang="th-TH" sz="4800" dirty="0" err="1">
                <a:solidFill>
                  <a:srgbClr val="FF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ป.ค</a:t>
            </a:r>
            <a:r>
              <a:rPr lang="th-TH" sz="4800" dirty="0">
                <a:solidFill>
                  <a:srgbClr val="FF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.๑๔)</a:t>
            </a:r>
          </a:p>
        </p:txBody>
      </p:sp>
    </p:spTree>
    <p:extLst>
      <p:ext uri="{BB962C8B-B14F-4D97-AF65-F5344CB8AC3E}">
        <p14:creationId xmlns:p14="http://schemas.microsoft.com/office/powerpoint/2010/main" val="131058209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7" name="Rectangle 2"/>
          <p:cNvSpPr txBox="1">
            <a:spLocks noChangeArrowheads="1"/>
          </p:cNvSpPr>
          <p:nvPr/>
        </p:nvSpPr>
        <p:spPr bwMode="gray">
          <a:xfrm>
            <a:off x="1116013" y="333375"/>
            <a:ext cx="5472211" cy="6477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xtLst/>
        </p:spPr>
        <p:txBody>
          <a:bodyPr anchor="ctr"/>
          <a:lstStyle>
            <a:lvl1pPr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th-TH" sz="6000" dirty="0" smtClean="0">
                <a:solidFill>
                  <a:srgbClr val="FF0000"/>
                </a:solidFill>
                <a:cs typeface="EucrosiaUPC" panose="02020603050405020304" pitchFamily="18" charset="-34"/>
              </a:rPr>
              <a:t>การคัดและรับรองสำเนา</a:t>
            </a:r>
            <a:endParaRPr lang="th-TH" sz="6000" dirty="0">
              <a:solidFill>
                <a:srgbClr val="FF0000"/>
              </a:solidFill>
              <a:cs typeface="EucrosiaUPC" panose="02020603050405020304" pitchFamily="18" charset="-34"/>
            </a:endParaRPr>
          </a:p>
        </p:txBody>
      </p:sp>
      <p:sp>
        <p:nvSpPr>
          <p:cNvPr id="6" name="ปุ่มปฏิบัติการ: หน้าแรก 5">
            <a:hlinkClick r:id="rId2" action="ppaction://hlinksldjump" highlightClick="1"/>
          </p:cNvPr>
          <p:cNvSpPr/>
          <p:nvPr/>
        </p:nvSpPr>
        <p:spPr>
          <a:xfrm>
            <a:off x="8675688" y="6280150"/>
            <a:ext cx="363537" cy="36036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th-TH" dirty="0">
              <a:solidFill>
                <a:srgbClr val="FFFFFF"/>
              </a:solidFill>
            </a:endParaRPr>
          </a:p>
        </p:txBody>
      </p:sp>
      <p:sp>
        <p:nvSpPr>
          <p:cNvPr id="3" name="พับมุม 2"/>
          <p:cNvSpPr/>
          <p:nvPr/>
        </p:nvSpPr>
        <p:spPr>
          <a:xfrm>
            <a:off x="1095345" y="1124744"/>
            <a:ext cx="6454340" cy="1152128"/>
          </a:xfrm>
          <a:prstGeom prst="foldedCorner">
            <a:avLst/>
          </a:prstGeom>
          <a:solidFill>
            <a:schemeClr val="tx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5400" dirty="0">
                <a:solidFill>
                  <a:srgbClr val="0E3558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ทะเบียนประวัติราษฎร </a:t>
            </a:r>
            <a:r>
              <a:rPr lang="th-TH" sz="3200" dirty="0">
                <a:solidFill>
                  <a:srgbClr val="0E3558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(ตามมาตรา ๑๔)</a:t>
            </a:r>
          </a:p>
        </p:txBody>
      </p:sp>
      <p:sp>
        <p:nvSpPr>
          <p:cNvPr id="2" name="สี่เหลี่ยมมุมเว้า 1"/>
          <p:cNvSpPr/>
          <p:nvPr/>
        </p:nvSpPr>
        <p:spPr>
          <a:xfrm>
            <a:off x="467544" y="2420541"/>
            <a:ext cx="8208912" cy="3312715"/>
          </a:xfrm>
          <a:prstGeom prst="plaqu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dirty="0">
                <a:solidFill>
                  <a:srgbClr val="FF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- เฉพาะเจ้าของประวัติ </a:t>
            </a:r>
          </a:p>
          <a:p>
            <a:r>
              <a:rPr lang="th-TH" dirty="0">
                <a:solidFill>
                  <a:srgbClr val="FF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- ผู้แทนโดยชอบธรรมกรณีเจ้าของประวัติเป็นผู้เยาว์</a:t>
            </a:r>
          </a:p>
          <a:p>
            <a:r>
              <a:rPr lang="th-TH" dirty="0">
                <a:solidFill>
                  <a:srgbClr val="FF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- ผู้อนุบาลกรณีเจ้าของประวัติเป็นคนไร้ความสามารถ</a:t>
            </a:r>
          </a:p>
          <a:p>
            <a:r>
              <a:rPr lang="th-TH" dirty="0">
                <a:solidFill>
                  <a:srgbClr val="FF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- ทายาทเจ้าของประวัติ</a:t>
            </a:r>
          </a:p>
          <a:p>
            <a:r>
              <a:rPr lang="th-TH" dirty="0">
                <a:solidFill>
                  <a:srgbClr val="FF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- ผู้รับมอบอำนาจจากบุคคลดังกล่าวข้างต้น</a:t>
            </a:r>
          </a:p>
        </p:txBody>
      </p:sp>
      <p:sp>
        <p:nvSpPr>
          <p:cNvPr id="5" name="คลื่นคู่ 4"/>
          <p:cNvSpPr/>
          <p:nvPr/>
        </p:nvSpPr>
        <p:spPr>
          <a:xfrm>
            <a:off x="1259632" y="5789612"/>
            <a:ext cx="6624736" cy="981075"/>
          </a:xfrm>
          <a:prstGeom prst="doubleWave">
            <a:avLst/>
          </a:prstGeom>
          <a:solidFill>
            <a:schemeClr val="accent3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>
                <a:solidFill>
                  <a:srgbClr val="FF0000"/>
                </a:solidFill>
              </a:rPr>
              <a:t>เว้นกรณีการดำเนินคดีและการพิจารณาคดี</a:t>
            </a:r>
          </a:p>
        </p:txBody>
      </p:sp>
    </p:spTree>
    <p:extLst>
      <p:ext uri="{BB962C8B-B14F-4D97-AF65-F5344CB8AC3E}">
        <p14:creationId xmlns:p14="http://schemas.microsoft.com/office/powerpoint/2010/main" val="2923493738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7" name="Rectangle 2"/>
          <p:cNvSpPr txBox="1">
            <a:spLocks noChangeArrowheads="1"/>
          </p:cNvSpPr>
          <p:nvPr/>
        </p:nvSpPr>
        <p:spPr bwMode="gray">
          <a:xfrm>
            <a:off x="1116013" y="333375"/>
            <a:ext cx="5472211" cy="6477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xtLst/>
        </p:spPr>
        <p:txBody>
          <a:bodyPr anchor="ctr"/>
          <a:lstStyle>
            <a:lvl1pPr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th-TH" sz="6000" dirty="0" smtClean="0">
                <a:solidFill>
                  <a:srgbClr val="FF0000"/>
                </a:solidFill>
                <a:cs typeface="EucrosiaUPC" panose="02020603050405020304" pitchFamily="18" charset="-34"/>
              </a:rPr>
              <a:t>การคัดและรับรองสำเนา</a:t>
            </a:r>
            <a:endParaRPr lang="th-TH" sz="6000" dirty="0">
              <a:solidFill>
                <a:srgbClr val="FF0000"/>
              </a:solidFill>
              <a:cs typeface="EucrosiaUPC" panose="02020603050405020304" pitchFamily="18" charset="-34"/>
            </a:endParaRPr>
          </a:p>
        </p:txBody>
      </p:sp>
      <p:sp>
        <p:nvSpPr>
          <p:cNvPr id="6" name="ปุ่มปฏิบัติการ: หน้าแรก 5">
            <a:hlinkClick r:id="rId2" action="ppaction://hlinksldjump" highlightClick="1"/>
          </p:cNvPr>
          <p:cNvSpPr/>
          <p:nvPr/>
        </p:nvSpPr>
        <p:spPr>
          <a:xfrm>
            <a:off x="8675688" y="6280150"/>
            <a:ext cx="363537" cy="36036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th-TH" dirty="0">
              <a:solidFill>
                <a:srgbClr val="FFFFFF"/>
              </a:solidFill>
            </a:endParaRPr>
          </a:p>
        </p:txBody>
      </p:sp>
      <p:sp>
        <p:nvSpPr>
          <p:cNvPr id="3" name="พับมุม 2"/>
          <p:cNvSpPr/>
          <p:nvPr/>
        </p:nvSpPr>
        <p:spPr>
          <a:xfrm>
            <a:off x="277900" y="1268760"/>
            <a:ext cx="8784976" cy="2520280"/>
          </a:xfrm>
          <a:prstGeom prst="foldedCorner">
            <a:avLst/>
          </a:prstGeom>
          <a:solidFill>
            <a:schemeClr val="tx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5400" dirty="0">
                <a:solidFill>
                  <a:srgbClr val="0E3558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การขอคัดเอกสารอื่น ๆ นอกจาก</a:t>
            </a:r>
            <a:endParaRPr lang="th-TH" sz="3200" dirty="0">
              <a:solidFill>
                <a:srgbClr val="0E3558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r>
              <a:rPr lang="th-TH" dirty="0">
                <a:solidFill>
                  <a:srgbClr val="0E3558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      (๑)  สำเนาทะเบียนบ้าน   (๒)  ทะเบียนคนเกิด</a:t>
            </a:r>
          </a:p>
          <a:p>
            <a:r>
              <a:rPr lang="th-TH" dirty="0">
                <a:solidFill>
                  <a:srgbClr val="0E3558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      (๓)  ทะเบียนคนตาย        (๔)  ทะเบียนประวัติราษฎร</a:t>
            </a:r>
          </a:p>
        </p:txBody>
      </p:sp>
      <p:sp>
        <p:nvSpPr>
          <p:cNvPr id="4" name="เมฆ 3"/>
          <p:cNvSpPr/>
          <p:nvPr/>
        </p:nvSpPr>
        <p:spPr>
          <a:xfrm>
            <a:off x="277900" y="3472185"/>
            <a:ext cx="8523324" cy="3114462"/>
          </a:xfrm>
          <a:prstGeom prst="cloud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4800" dirty="0">
                <a:solidFill>
                  <a:srgbClr val="FF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ใช้หลักเกณฑ์ตามพระราชบัญญัติข้อมูลข่าวสาร พ.ศ.๒๕๔๐</a:t>
            </a:r>
          </a:p>
        </p:txBody>
      </p:sp>
    </p:spTree>
    <p:extLst>
      <p:ext uri="{BB962C8B-B14F-4D97-AF65-F5344CB8AC3E}">
        <p14:creationId xmlns:p14="http://schemas.microsoft.com/office/powerpoint/2010/main" val="237640029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5" name="Rectangle 2"/>
          <p:cNvSpPr txBox="1">
            <a:spLocks noChangeArrowheads="1"/>
          </p:cNvSpPr>
          <p:nvPr/>
        </p:nvSpPr>
        <p:spPr bwMode="gray">
          <a:xfrm>
            <a:off x="1187624" y="332656"/>
            <a:ext cx="424807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th-TH" sz="6000" dirty="0" smtClean="0">
                <a:solidFill>
                  <a:srgbClr val="006600"/>
                </a:solidFill>
                <a:latin typeface="Angsana New" panose="02020603050405020304" pitchFamily="18" charset="-34"/>
              </a:rPr>
              <a:t>การทำลายเอกสาร</a:t>
            </a:r>
            <a:endParaRPr lang="th-TH" sz="6000" dirty="0">
              <a:solidFill>
                <a:srgbClr val="003399"/>
              </a:solidFill>
              <a:latin typeface="Angsana New" panose="02020603050405020304" pitchFamily="18" charset="-34"/>
            </a:endParaRPr>
          </a:p>
        </p:txBody>
      </p:sp>
      <p:sp>
        <p:nvSpPr>
          <p:cNvPr id="3" name="เฟรม 2"/>
          <p:cNvSpPr/>
          <p:nvPr/>
        </p:nvSpPr>
        <p:spPr>
          <a:xfrm>
            <a:off x="3311352" y="980356"/>
            <a:ext cx="5832648" cy="864096"/>
          </a:xfrm>
          <a:prstGeom prst="fram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6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ห้ามทำลาย (เก็บตลอดไป)</a:t>
            </a:r>
          </a:p>
        </p:txBody>
      </p:sp>
      <p:sp>
        <p:nvSpPr>
          <p:cNvPr id="4" name="พับมุม 3"/>
          <p:cNvSpPr/>
          <p:nvPr/>
        </p:nvSpPr>
        <p:spPr>
          <a:xfrm>
            <a:off x="641211" y="2016596"/>
            <a:ext cx="3076587" cy="935732"/>
          </a:xfrm>
          <a:prstGeom prst="foldedCorne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5400" dirty="0">
                <a:solidFill>
                  <a:srgbClr val="FFFFFF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ทะเบียนคนเกิด</a:t>
            </a:r>
          </a:p>
        </p:txBody>
      </p:sp>
      <p:sp>
        <p:nvSpPr>
          <p:cNvPr id="9" name="พับมุม 8"/>
          <p:cNvSpPr/>
          <p:nvPr/>
        </p:nvSpPr>
        <p:spPr>
          <a:xfrm>
            <a:off x="621454" y="3136918"/>
            <a:ext cx="3096344" cy="935732"/>
          </a:xfrm>
          <a:prstGeom prst="foldedCorne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5400" dirty="0">
                <a:solidFill>
                  <a:srgbClr val="FFFFFF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ทะเบียนคนตาย</a:t>
            </a:r>
          </a:p>
        </p:txBody>
      </p:sp>
      <p:sp>
        <p:nvSpPr>
          <p:cNvPr id="10" name="พับมุม 9"/>
          <p:cNvSpPr/>
          <p:nvPr/>
        </p:nvSpPr>
        <p:spPr>
          <a:xfrm>
            <a:off x="3993021" y="3136918"/>
            <a:ext cx="3970852" cy="935732"/>
          </a:xfrm>
          <a:prstGeom prst="foldedCorne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5400" dirty="0">
                <a:solidFill>
                  <a:srgbClr val="FFFFFF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ใบแจ้งการย้ายที่อยู่</a:t>
            </a:r>
          </a:p>
        </p:txBody>
      </p:sp>
      <p:sp>
        <p:nvSpPr>
          <p:cNvPr id="11" name="พับมุม 10"/>
          <p:cNvSpPr/>
          <p:nvPr/>
        </p:nvSpPr>
        <p:spPr>
          <a:xfrm>
            <a:off x="621454" y="4215487"/>
            <a:ext cx="3109349" cy="935732"/>
          </a:xfrm>
          <a:prstGeom prst="foldedCorne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5400" dirty="0">
                <a:solidFill>
                  <a:srgbClr val="FFFFFF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ทะเบียนบ้าน</a:t>
            </a:r>
          </a:p>
        </p:txBody>
      </p:sp>
      <p:sp>
        <p:nvSpPr>
          <p:cNvPr id="12" name="พับมุม 11"/>
          <p:cNvSpPr/>
          <p:nvPr/>
        </p:nvSpPr>
        <p:spPr>
          <a:xfrm>
            <a:off x="3983929" y="2016596"/>
            <a:ext cx="3212153" cy="935732"/>
          </a:xfrm>
          <a:prstGeom prst="foldedCorne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5400" dirty="0">
                <a:solidFill>
                  <a:srgbClr val="FFFFFF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ทะเบียนคนไทย</a:t>
            </a:r>
          </a:p>
        </p:txBody>
      </p:sp>
      <p:sp>
        <p:nvSpPr>
          <p:cNvPr id="13" name="พับมุม 12"/>
          <p:cNvSpPr/>
          <p:nvPr/>
        </p:nvSpPr>
        <p:spPr>
          <a:xfrm>
            <a:off x="641211" y="5267850"/>
            <a:ext cx="8251269" cy="1473518"/>
          </a:xfrm>
          <a:prstGeom prst="foldedCorne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6000" dirty="0">
                <a:solidFill>
                  <a:srgbClr val="FFFFFF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หลักฐานการสอบสวน </a:t>
            </a:r>
            <a:r>
              <a:rPr lang="th-TH" sz="3600" dirty="0">
                <a:solidFill>
                  <a:srgbClr val="FFFFFF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(เพิ่มชื่อ แจ้งเกิดเกินกำหนด แก้ไขรายการสัญชาติ แก้ไขวันเดือนปีเกิด</a:t>
            </a:r>
          </a:p>
        </p:txBody>
      </p:sp>
    </p:spTree>
    <p:extLst>
      <p:ext uri="{BB962C8B-B14F-4D97-AF65-F5344CB8AC3E}">
        <p14:creationId xmlns:p14="http://schemas.microsoft.com/office/powerpoint/2010/main" val="3633268550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5" name="Rectangle 2"/>
          <p:cNvSpPr txBox="1">
            <a:spLocks noChangeArrowheads="1"/>
          </p:cNvSpPr>
          <p:nvPr/>
        </p:nvSpPr>
        <p:spPr bwMode="gray">
          <a:xfrm>
            <a:off x="1187624" y="332656"/>
            <a:ext cx="424807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th-TH" sz="6000" dirty="0" smtClean="0">
                <a:solidFill>
                  <a:srgbClr val="006600"/>
                </a:solidFill>
                <a:latin typeface="Angsana New" panose="02020603050405020304" pitchFamily="18" charset="-34"/>
              </a:rPr>
              <a:t>การทำลายเอกสาร</a:t>
            </a:r>
            <a:endParaRPr lang="th-TH" sz="6000" dirty="0">
              <a:solidFill>
                <a:srgbClr val="003399"/>
              </a:solidFill>
              <a:latin typeface="Angsana New" panose="02020603050405020304" pitchFamily="18" charset="-34"/>
            </a:endParaRPr>
          </a:p>
        </p:txBody>
      </p:sp>
      <p:sp>
        <p:nvSpPr>
          <p:cNvPr id="3" name="เฟรม 2"/>
          <p:cNvSpPr/>
          <p:nvPr/>
        </p:nvSpPr>
        <p:spPr>
          <a:xfrm>
            <a:off x="6396084" y="1392238"/>
            <a:ext cx="2699792" cy="864096"/>
          </a:xfrm>
          <a:prstGeom prst="frame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60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ทำลายได้</a:t>
            </a:r>
          </a:p>
        </p:txBody>
      </p:sp>
      <p:sp>
        <p:nvSpPr>
          <p:cNvPr id="13" name="พับมุม 12"/>
          <p:cNvSpPr/>
          <p:nvPr/>
        </p:nvSpPr>
        <p:spPr>
          <a:xfrm>
            <a:off x="335746" y="1392238"/>
            <a:ext cx="6081793" cy="864096"/>
          </a:xfrm>
          <a:prstGeom prst="foldedCorne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6000" dirty="0">
                <a:solidFill>
                  <a:srgbClr val="FFFFFF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เอกสารนอกเหนือจากข้างต้น</a:t>
            </a:r>
            <a:endParaRPr lang="th-TH" sz="3600" dirty="0">
              <a:solidFill>
                <a:srgbClr val="FFFFFF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14" name="พับมุม 13"/>
          <p:cNvSpPr/>
          <p:nvPr/>
        </p:nvSpPr>
        <p:spPr>
          <a:xfrm>
            <a:off x="482965" y="2500722"/>
            <a:ext cx="5169155" cy="611882"/>
          </a:xfrm>
          <a:prstGeom prst="foldedCorner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dirty="0">
                <a:solidFill>
                  <a:srgbClr val="00206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อาทิ คำร้อง </a:t>
            </a:r>
            <a:r>
              <a:rPr lang="th-TH" dirty="0" err="1">
                <a:solidFill>
                  <a:srgbClr val="00206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ท.ร</a:t>
            </a:r>
            <a:r>
              <a:rPr lang="th-TH" dirty="0">
                <a:solidFill>
                  <a:srgbClr val="00206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.</a:t>
            </a:r>
            <a:r>
              <a:rPr lang="en-US" dirty="0">
                <a:solidFill>
                  <a:srgbClr val="00206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31 </a:t>
            </a:r>
            <a:r>
              <a:rPr lang="th-TH" dirty="0">
                <a:solidFill>
                  <a:srgbClr val="00206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อายุการเก็บ </a:t>
            </a:r>
            <a:r>
              <a:rPr lang="en-US" dirty="0">
                <a:solidFill>
                  <a:srgbClr val="00206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1 </a:t>
            </a:r>
            <a:r>
              <a:rPr lang="th-TH" dirty="0">
                <a:solidFill>
                  <a:srgbClr val="00206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ปี</a:t>
            </a:r>
          </a:p>
        </p:txBody>
      </p:sp>
      <p:sp>
        <p:nvSpPr>
          <p:cNvPr id="15" name="พับมุม 14"/>
          <p:cNvSpPr/>
          <p:nvPr/>
        </p:nvSpPr>
        <p:spPr>
          <a:xfrm>
            <a:off x="335746" y="3356992"/>
            <a:ext cx="8782905" cy="3312368"/>
          </a:xfrm>
          <a:prstGeom prst="foldedCorner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thaiDist"/>
            <a:r>
              <a:rPr lang="th-TH" dirty="0">
                <a:solidFill>
                  <a:srgbClr val="0E3558">
                    <a:lumMod val="50000"/>
                  </a:srgb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ถือปฏิบัติตาม</a:t>
            </a:r>
            <a:r>
              <a:rPr lang="th-TH" dirty="0">
                <a:solidFill>
                  <a:srgbClr val="0E3558">
                    <a:lumMod val="50000"/>
                  </a:srgbClr>
                </a:solidFill>
                <a:latin typeface="Angsana New" panose="02020603050405020304" pitchFamily="18" charset="-34"/>
                <a:cs typeface="Angsana New" panose="02020603050405020304" pitchFamily="18" charset="-34"/>
                <a:hlinkClick r:id="rId2" action="ppaction://hlinkfile"/>
              </a:rPr>
              <a:t>ระเบียบ</a:t>
            </a:r>
            <a:r>
              <a:rPr lang="th-TH" dirty="0">
                <a:solidFill>
                  <a:srgbClr val="0E3558">
                    <a:lumMod val="50000"/>
                  </a:srgb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สำนักนายกรัฐมนตรีว่าด้วยงานสารบรรณ พ.ศ. </a:t>
            </a:r>
            <a:r>
              <a:rPr lang="en-US" dirty="0">
                <a:solidFill>
                  <a:srgbClr val="0E3558">
                    <a:lumMod val="50000"/>
                  </a:srgb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2526 </a:t>
            </a:r>
            <a:r>
              <a:rPr lang="th-TH" dirty="0">
                <a:solidFill>
                  <a:srgbClr val="0E3558">
                    <a:lumMod val="50000"/>
                  </a:srgb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หมวด </a:t>
            </a:r>
            <a:r>
              <a:rPr lang="en-US" dirty="0">
                <a:solidFill>
                  <a:srgbClr val="0E3558">
                    <a:lumMod val="50000"/>
                  </a:srgb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3 </a:t>
            </a:r>
            <a:r>
              <a:rPr lang="th-TH" dirty="0">
                <a:solidFill>
                  <a:srgbClr val="0E3558">
                    <a:lumMod val="50000"/>
                  </a:srgb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ส่วนที่ </a:t>
            </a:r>
            <a:r>
              <a:rPr lang="en-US" dirty="0">
                <a:solidFill>
                  <a:srgbClr val="0E3558">
                    <a:lumMod val="50000"/>
                  </a:srgb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1</a:t>
            </a:r>
            <a:r>
              <a:rPr lang="th-TH" dirty="0">
                <a:solidFill>
                  <a:srgbClr val="0E3558">
                    <a:lumMod val="50000"/>
                  </a:srgb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และส่วนที่ </a:t>
            </a:r>
            <a:r>
              <a:rPr lang="en-US" dirty="0">
                <a:solidFill>
                  <a:srgbClr val="0E3558">
                    <a:lumMod val="50000"/>
                  </a:srgb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3 </a:t>
            </a:r>
            <a:r>
              <a:rPr lang="th-TH" dirty="0">
                <a:solidFill>
                  <a:srgbClr val="0E3558">
                    <a:lumMod val="50000"/>
                  </a:srgb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โดยอนุโลม</a:t>
            </a:r>
          </a:p>
          <a:p>
            <a:pPr algn="thaiDist"/>
            <a:r>
              <a:rPr lang="th-TH" sz="3200" b="0" dirty="0">
                <a:solidFill>
                  <a:srgbClr val="0E3558">
                    <a:lumMod val="50000"/>
                  </a:srgb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-  หนังสือสำรวจหนังสือ จัดทำบัญชีหนังสือขอทำลายเสนอผู้ว่าราชการจังหวัด</a:t>
            </a:r>
            <a:br>
              <a:rPr lang="th-TH" sz="3200" b="0" dirty="0">
                <a:solidFill>
                  <a:srgbClr val="0E3558">
                    <a:lumMod val="50000"/>
                  </a:srgb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sz="3200" b="0" dirty="0">
                <a:solidFill>
                  <a:srgbClr val="0E3558">
                    <a:lumMod val="50000"/>
                  </a:srgb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   เพื่อพิจารณาแต่งตั้งคณะกรรมการทำลายหนังสือ</a:t>
            </a:r>
            <a:r>
              <a:rPr lang="en-US" sz="3200" b="0" dirty="0">
                <a:solidFill>
                  <a:srgbClr val="0E3558">
                    <a:lumMod val="50000"/>
                  </a:srgb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</a:t>
            </a:r>
            <a:r>
              <a:rPr lang="th-TH" sz="3200" b="0" dirty="0">
                <a:solidFill>
                  <a:srgbClr val="0E3558">
                    <a:lumMod val="50000"/>
                  </a:srgb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(ประธานและกรรมการอีก</a:t>
            </a:r>
            <a:br>
              <a:rPr lang="th-TH" sz="3200" b="0" dirty="0">
                <a:solidFill>
                  <a:srgbClr val="0E3558">
                    <a:lumMod val="50000"/>
                  </a:srgb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sz="3200" b="0" dirty="0">
                <a:solidFill>
                  <a:srgbClr val="0E3558">
                    <a:lumMod val="50000"/>
                  </a:srgb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   อย่างน้อย </a:t>
            </a:r>
            <a:r>
              <a:rPr lang="en-US" sz="3200" b="0" dirty="0">
                <a:solidFill>
                  <a:srgbClr val="0E3558">
                    <a:lumMod val="50000"/>
                  </a:srgb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2</a:t>
            </a:r>
            <a:r>
              <a:rPr lang="th-TH" sz="3200" b="0" dirty="0">
                <a:solidFill>
                  <a:srgbClr val="0E3558">
                    <a:lumMod val="50000"/>
                  </a:srgb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คน)</a:t>
            </a:r>
          </a:p>
        </p:txBody>
      </p:sp>
    </p:spTree>
    <p:extLst>
      <p:ext uri="{BB962C8B-B14F-4D97-AF65-F5344CB8AC3E}">
        <p14:creationId xmlns:p14="http://schemas.microsoft.com/office/powerpoint/2010/main" val="2910384637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42" name="Picture 3" descr="atoon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5517232"/>
            <a:ext cx="614122" cy="1340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43" name="Rectangle 2"/>
          <p:cNvSpPr txBox="1">
            <a:spLocks noChangeArrowheads="1"/>
          </p:cNvSpPr>
          <p:nvPr/>
        </p:nvSpPr>
        <p:spPr bwMode="gray">
          <a:xfrm>
            <a:off x="1116013" y="333375"/>
            <a:ext cx="4319587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th-TH" sz="7200" dirty="0" smtClean="0">
                <a:solidFill>
                  <a:srgbClr val="006600"/>
                </a:solidFill>
                <a:latin typeface="Angsana New" panose="02020603050405020304" pitchFamily="18" charset="-34"/>
              </a:rPr>
              <a:t>ดุลยพินิจ</a:t>
            </a:r>
            <a:endParaRPr lang="th-TH" sz="7200" dirty="0">
              <a:solidFill>
                <a:srgbClr val="003399"/>
              </a:solidFill>
              <a:latin typeface="Angsana New" panose="02020603050405020304" pitchFamily="18" charset="-34"/>
            </a:endParaRPr>
          </a:p>
        </p:txBody>
      </p:sp>
      <p:sp>
        <p:nvSpPr>
          <p:cNvPr id="12" name="Rectangle 3"/>
          <p:cNvSpPr>
            <a:spLocks noGrp="1" noChangeArrowheads="1"/>
          </p:cNvSpPr>
          <p:nvPr>
            <p:ph idx="1"/>
          </p:nvPr>
        </p:nvSpPr>
        <p:spPr>
          <a:xfrm>
            <a:off x="467545" y="1196752"/>
            <a:ext cx="8568951" cy="5184576"/>
          </a:xfrm>
        </p:spPr>
        <p:txBody>
          <a:bodyPr/>
          <a:lstStyle/>
          <a:p>
            <a:r>
              <a:rPr lang="th-TH" sz="4800" b="1" dirty="0" smtClean="0">
                <a:solidFill>
                  <a:srgbClr val="003366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การวินิจฉัยข้อกฎหมาย/ระเบียบ</a:t>
            </a:r>
          </a:p>
          <a:p>
            <a:r>
              <a:rPr lang="th-TH" sz="4800" b="1" dirty="0" smtClean="0">
                <a:solidFill>
                  <a:srgbClr val="003366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การวินิจฉัยข้อเท็จจริง</a:t>
            </a:r>
          </a:p>
          <a:p>
            <a:pPr lvl="1"/>
            <a:r>
              <a:rPr lang="th-TH" sz="4800" b="1" dirty="0" smtClean="0">
                <a:solidFill>
                  <a:srgbClr val="003366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จำนวนพยานหลักฐาน </a:t>
            </a:r>
            <a:r>
              <a:rPr lang="th-TH" sz="4000" b="1" dirty="0" smtClean="0">
                <a:solidFill>
                  <a:srgbClr val="003366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(พยานบุคคล/เอกสาร/วัตถุ)</a:t>
            </a:r>
          </a:p>
          <a:p>
            <a:pPr lvl="1"/>
            <a:r>
              <a:rPr lang="th-TH" sz="4800" b="1" dirty="0" smtClean="0">
                <a:solidFill>
                  <a:srgbClr val="003366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พยานประกอบ/พยานแวดล้อม</a:t>
            </a:r>
          </a:p>
          <a:p>
            <a:pPr lvl="1"/>
            <a:r>
              <a:rPr lang="th-TH" sz="4800" b="1" dirty="0" smtClean="0">
                <a:solidFill>
                  <a:srgbClr val="003366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น้ำหนักพยาน</a:t>
            </a:r>
          </a:p>
        </p:txBody>
      </p:sp>
    </p:spTree>
    <p:extLst>
      <p:ext uri="{BB962C8B-B14F-4D97-AF65-F5344CB8AC3E}">
        <p14:creationId xmlns:p14="http://schemas.microsoft.com/office/powerpoint/2010/main" val="1964101360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42" name="Picture 3" descr="atoon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5517232"/>
            <a:ext cx="614122" cy="1340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43" name="Rectangle 2"/>
          <p:cNvSpPr txBox="1">
            <a:spLocks noChangeArrowheads="1"/>
          </p:cNvSpPr>
          <p:nvPr/>
        </p:nvSpPr>
        <p:spPr bwMode="gray">
          <a:xfrm>
            <a:off x="1116013" y="333375"/>
            <a:ext cx="4319587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th-TH" sz="7200" dirty="0">
                <a:solidFill>
                  <a:srgbClr val="006600"/>
                </a:solidFill>
                <a:latin typeface="Angsana New" panose="02020603050405020304" pitchFamily="18" charset="-34"/>
              </a:rPr>
              <a:t>ดุลยพินิจ</a:t>
            </a:r>
            <a:endParaRPr lang="th-TH" sz="7200" dirty="0">
              <a:solidFill>
                <a:srgbClr val="003399"/>
              </a:solidFill>
              <a:latin typeface="Angsana New" panose="02020603050405020304" pitchFamily="18" charset="-34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755576" y="1124744"/>
            <a:ext cx="8136904" cy="53285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Wingdings" panose="05000000000000000000" pitchFamily="2" charset="2"/>
              <a:buChar char="v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th-TH" sz="4400" b="1" kern="0" dirty="0" smtClean="0">
                <a:solidFill>
                  <a:srgbClr val="3333CC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ตัวพยาน</a:t>
            </a:r>
          </a:p>
          <a:p>
            <a:pPr lvl="1"/>
            <a:r>
              <a:rPr lang="th-TH" sz="3600" b="1" kern="0" dirty="0" smtClean="0">
                <a:solidFill>
                  <a:srgbClr val="3333CC"/>
                </a:solidFill>
                <a:latin typeface="Angsana New" panose="02020603050405020304" pitchFamily="18" charset="-34"/>
              </a:rPr>
              <a:t> อายุ, ความบกพร่องทางร่างกาย/จิตใจ, การศึกษาอบรม,อุปนิสัย, ความสนใจ, ประสบการณ์</a:t>
            </a:r>
          </a:p>
          <a:p>
            <a:r>
              <a:rPr lang="th-TH" sz="4400" b="1" kern="0" dirty="0" smtClean="0">
                <a:solidFill>
                  <a:srgbClr val="3333CC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สถานภาพและประวัติของพยาน</a:t>
            </a:r>
          </a:p>
          <a:p>
            <a:r>
              <a:rPr lang="th-TH" sz="4400" b="1" kern="0" dirty="0" smtClean="0">
                <a:solidFill>
                  <a:srgbClr val="3333CC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เหตุแวดล้อมอื่น ๆ</a:t>
            </a:r>
          </a:p>
          <a:p>
            <a:pPr lvl="1"/>
            <a:r>
              <a:rPr lang="th-TH" sz="4400" b="1" kern="0" dirty="0" smtClean="0">
                <a:solidFill>
                  <a:srgbClr val="3333CC"/>
                </a:solidFill>
                <a:latin typeface="Angsana New" panose="02020603050405020304" pitchFamily="18" charset="-34"/>
              </a:rPr>
              <a:t> ปัจจัยเกี่ยวกับการรับรู้, การจดจำ, เหตุจูงใจ</a:t>
            </a:r>
          </a:p>
          <a:p>
            <a:r>
              <a:rPr lang="th-TH" sz="4400" b="1" kern="0" dirty="0" smtClean="0">
                <a:solidFill>
                  <a:srgbClr val="3333CC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ลักษณะของคำให้การ</a:t>
            </a:r>
          </a:p>
        </p:txBody>
      </p:sp>
    </p:spTree>
    <p:extLst>
      <p:ext uri="{BB962C8B-B14F-4D97-AF65-F5344CB8AC3E}">
        <p14:creationId xmlns:p14="http://schemas.microsoft.com/office/powerpoint/2010/main" val="1943255841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36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476250"/>
            <a:ext cx="8435975" cy="5976938"/>
          </a:xfrm>
        </p:spPr>
        <p:txBody>
          <a:bodyPr/>
          <a:lstStyle/>
          <a:p>
            <a:pPr eaLnBrk="1" hangingPunct="1">
              <a:defRPr/>
            </a:pPr>
            <a:endParaRPr lang="th-TH" smtClean="0"/>
          </a:p>
        </p:txBody>
      </p:sp>
      <p:sp>
        <p:nvSpPr>
          <p:cNvPr id="125955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Verdana" panose="020B060403050404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•"/>
              <a:defRPr sz="2800">
                <a:solidFill>
                  <a:schemeClr val="tx1"/>
                </a:solidFill>
                <a:latin typeface="Verdana" panose="020B060403050404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Verdana" panose="020B060403050404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th-TH" sz="2800" b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graphicFrame>
        <p:nvGraphicFramePr>
          <p:cNvPr id="125956" name="Object 4"/>
          <p:cNvGraphicFramePr>
            <a:graphicFrameLocks noChangeAspect="1"/>
          </p:cNvGraphicFramePr>
          <p:nvPr>
            <p:extLst/>
          </p:nvPr>
        </p:nvGraphicFramePr>
        <p:xfrm>
          <a:off x="0" y="0"/>
          <a:ext cx="9144000" cy="685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2809" name="สไลด์" r:id="rId3" imgW="3573758" imgH="2679286" progId="PowerPoint.Slide.8">
                  <p:embed/>
                </p:oleObj>
              </mc:Choice>
              <mc:Fallback>
                <p:oleObj name="สไลด์" r:id="rId3" imgW="3573758" imgH="2679286" progId="PowerPoint.Slide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9144000" cy="685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ปุ่มปฏิบัติการ: หน้าแรก 5">
            <a:hlinkClick r:id="rId5" action="ppaction://hlinksldjump" highlightClick="1"/>
          </p:cNvPr>
          <p:cNvSpPr/>
          <p:nvPr/>
        </p:nvSpPr>
        <p:spPr>
          <a:xfrm>
            <a:off x="8675688" y="6280150"/>
            <a:ext cx="363537" cy="36036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th-TH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6324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36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476250"/>
            <a:ext cx="8435975" cy="5976938"/>
          </a:xfrm>
        </p:spPr>
        <p:txBody>
          <a:bodyPr/>
          <a:lstStyle/>
          <a:p>
            <a:pPr eaLnBrk="1" hangingPunct="1">
              <a:defRPr/>
            </a:pPr>
            <a:endParaRPr lang="th-TH" smtClean="0"/>
          </a:p>
        </p:txBody>
      </p:sp>
      <p:sp>
        <p:nvSpPr>
          <p:cNvPr id="125955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Verdana" panose="020B060403050404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•"/>
              <a:defRPr sz="2800">
                <a:solidFill>
                  <a:schemeClr val="tx1"/>
                </a:solidFill>
                <a:latin typeface="Verdana" panose="020B060403050404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Verdana" panose="020B060403050404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th-TH" sz="2800" b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graphicFrame>
        <p:nvGraphicFramePr>
          <p:cNvPr id="125956" name="Object 4"/>
          <p:cNvGraphicFramePr>
            <a:graphicFrameLocks noChangeAspect="1"/>
          </p:cNvGraphicFramePr>
          <p:nvPr>
            <p:extLst/>
          </p:nvPr>
        </p:nvGraphicFramePr>
        <p:xfrm>
          <a:off x="0" y="0"/>
          <a:ext cx="9144000" cy="685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3833" name="สไลด์" r:id="rId3" imgW="3573758" imgH="2679286" progId="PowerPoint.Slide.8">
                  <p:embed/>
                </p:oleObj>
              </mc:Choice>
              <mc:Fallback>
                <p:oleObj name="สไลด์" r:id="rId3" imgW="3573758" imgH="2679286" progId="PowerPoint.Slide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9144000" cy="685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ปุ่มปฏิบัติการ: หน้าแรก 5">
            <a:hlinkClick r:id="rId5" action="ppaction://hlinksldjump" highlightClick="1"/>
          </p:cNvPr>
          <p:cNvSpPr/>
          <p:nvPr/>
        </p:nvSpPr>
        <p:spPr>
          <a:xfrm>
            <a:off x="8675688" y="6280150"/>
            <a:ext cx="363537" cy="36036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th-TH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5250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254000"/>
            <a:ext cx="8569325" cy="746125"/>
          </a:xfrm>
        </p:spPr>
        <p:txBody>
          <a:bodyPr rtlCol="0">
            <a:normAutofit/>
          </a:bodyPr>
          <a:lstStyle/>
          <a:p>
            <a:pPr eaLnBrk="1" fontAlgn="auto" hangingPunct="1">
              <a:lnSpc>
                <a:spcPct val="70000"/>
              </a:lnSpc>
              <a:spcAft>
                <a:spcPts val="0"/>
              </a:spcAft>
              <a:defRPr/>
            </a:pPr>
            <a:r>
              <a:rPr lang="th-TH" sz="32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FreesiaUPC" pitchFamily="34" charset="-34"/>
              </a:rPr>
              <a:t>การจัดการเรื่องสัญชาติตามกฎหมายว่าด้วยสัญชาติ</a:t>
            </a: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 bwMode="auto">
          <a:xfrm>
            <a:off x="4953000" y="1643063"/>
            <a:ext cx="3262313" cy="428625"/>
          </a:xfrm>
          <a:prstGeom prst="rect">
            <a:avLst/>
          </a:prstGeom>
          <a:noFill/>
          <a:ln w="28575">
            <a:solidFill>
              <a:srgbClr val="C00000"/>
            </a:solidFill>
            <a:miter lim="800000"/>
            <a:headEnd/>
            <a:tailEnd/>
          </a:ln>
          <a:effectLst/>
          <a:extLst/>
        </p:spPr>
        <p:txBody>
          <a:bodyPr/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Wingdings" pitchFamily="2" charset="2"/>
              <a:buChar char="v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+mn-lt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Char char="•"/>
              <a:defRPr sz="2200">
                <a:solidFill>
                  <a:schemeClr val="tx1"/>
                </a:solidFill>
                <a:latin typeface="+mn-lt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eaLnBrk="1" hangingPunct="1">
              <a:buClr>
                <a:srgbClr val="000000"/>
              </a:buClr>
              <a:buFont typeface="Wingdings" pitchFamily="2" charset="2"/>
              <a:buNone/>
              <a:defRPr/>
            </a:pPr>
            <a:r>
              <a:rPr lang="th-TH" sz="2100" spc="-100" dirty="0" smtClean="0">
                <a:solidFill>
                  <a:srgbClr val="800000"/>
                </a:solidFill>
                <a:latin typeface="TH SarabunIT๙" pitchFamily="34" charset="-34"/>
                <a:cs typeface="TH SarabunIT๙" pitchFamily="34" charset="-34"/>
              </a:rPr>
              <a:t>บิดาโดยชอบด้วย กม.หรือมารดา มีสัญชาติไทย </a:t>
            </a:r>
          </a:p>
          <a:p>
            <a:pPr marL="0" indent="0" eaLnBrk="1" hangingPunct="1">
              <a:lnSpc>
                <a:spcPct val="70000"/>
              </a:lnSpc>
              <a:buClr>
                <a:srgbClr val="000000"/>
              </a:buClr>
              <a:buFont typeface="Wingdings" pitchFamily="2" charset="2"/>
              <a:buNone/>
              <a:defRPr/>
            </a:pPr>
            <a:endParaRPr lang="th-TH" sz="2100" spc="-100" dirty="0" smtClean="0">
              <a:solidFill>
                <a:srgbClr val="7030A0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13" name="Rectangle 3"/>
          <p:cNvSpPr txBox="1">
            <a:spLocks noChangeArrowheads="1"/>
          </p:cNvSpPr>
          <p:nvPr/>
        </p:nvSpPr>
        <p:spPr bwMode="auto">
          <a:xfrm>
            <a:off x="928688" y="1000125"/>
            <a:ext cx="7358062" cy="500063"/>
          </a:xfrm>
          <a:prstGeom prst="rect">
            <a:avLst/>
          </a:prstGeom>
          <a:noFill/>
          <a:ln w="28575">
            <a:solidFill>
              <a:srgbClr val="0000CC"/>
            </a:solidFill>
            <a:miter lim="800000"/>
            <a:headEnd/>
            <a:tailEnd/>
          </a:ln>
        </p:spPr>
        <p:txBody>
          <a:bodyPr/>
          <a:lstStyle/>
          <a:p>
            <a:pPr eaLnBrk="1" fontAlgn="auto" hangingPunct="1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th-TH" sz="2200" spc="-50" dirty="0">
                <a:solidFill>
                  <a:srgbClr val="800000"/>
                </a:solidFill>
                <a:latin typeface="TH SarabunIT๙" pitchFamily="34" charset="-34"/>
                <a:cs typeface="TH SarabunIT๙" pitchFamily="34" charset="-34"/>
                <a:sym typeface="Wingdings"/>
              </a:rPr>
              <a:t>พระราชบัญญัติสัญชาติ พ.ศ. ๒๕๐๘ แก้ไขเพิ่มเติม (ฉบับที่ ๒) พ.ศ. ๒๕๓๕ (ฉบับที่ ๔) พ.ศ. ๒๕๕๑</a:t>
            </a:r>
            <a:endParaRPr lang="en-US" sz="2200" spc="-70" dirty="0">
              <a:solidFill>
                <a:srgbClr val="800000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16" name="Rectangle 3"/>
          <p:cNvSpPr txBox="1">
            <a:spLocks noChangeArrowheads="1"/>
          </p:cNvSpPr>
          <p:nvPr/>
        </p:nvSpPr>
        <p:spPr bwMode="auto">
          <a:xfrm>
            <a:off x="500063" y="1857375"/>
            <a:ext cx="2125662" cy="785813"/>
          </a:xfrm>
          <a:prstGeom prst="rect">
            <a:avLst/>
          </a:prstGeom>
          <a:noFill/>
          <a:ln w="28575">
            <a:solidFill>
              <a:srgbClr val="0000CC"/>
            </a:solidFill>
            <a:miter lim="800000"/>
            <a:headEnd/>
            <a:tailEnd/>
          </a:ln>
          <a:effectLst/>
          <a:extLst/>
        </p:spPr>
        <p:txBody>
          <a:bodyPr/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Wingdings" pitchFamily="2" charset="2"/>
              <a:buChar char="v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+mn-lt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Char char="•"/>
              <a:defRPr sz="2200">
                <a:solidFill>
                  <a:schemeClr val="tx1"/>
                </a:solidFill>
                <a:latin typeface="+mn-lt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eaLnBrk="1" hangingPunct="1">
              <a:buClr>
                <a:srgbClr val="000000"/>
              </a:buClr>
              <a:buFont typeface="Wingdings" pitchFamily="2" charset="2"/>
              <a:buNone/>
              <a:defRPr/>
            </a:pPr>
            <a:r>
              <a:rPr lang="th-TH" sz="2200" spc="-50" dirty="0" smtClean="0">
                <a:solidFill>
                  <a:srgbClr val="C00000"/>
                </a:solidFill>
                <a:latin typeface="TH SarabunIT๙" pitchFamily="34" charset="-34"/>
                <a:cs typeface="TH SarabunIT๙" pitchFamily="34" charset="-34"/>
              </a:rPr>
              <a:t>มาตรา ๗</a:t>
            </a:r>
            <a:r>
              <a:rPr lang="th-TH" sz="2200" spc="-50" dirty="0" smtClean="0">
                <a:solidFill>
                  <a:srgbClr val="000000">
                    <a:lumMod val="50000"/>
                  </a:srgbClr>
                </a:solidFill>
                <a:latin typeface="TH SarabunIT๙" pitchFamily="34" charset="-34"/>
                <a:cs typeface="TH SarabunIT๙" pitchFamily="34" charset="-34"/>
              </a:rPr>
              <a:t>  การได้สัญชาติไทยโดยการเกิด </a:t>
            </a:r>
          </a:p>
        </p:txBody>
      </p:sp>
      <p:sp>
        <p:nvSpPr>
          <p:cNvPr id="17" name="Rectangle 3"/>
          <p:cNvSpPr txBox="1">
            <a:spLocks noChangeArrowheads="1"/>
          </p:cNvSpPr>
          <p:nvPr/>
        </p:nvSpPr>
        <p:spPr bwMode="auto">
          <a:xfrm>
            <a:off x="500063" y="4214813"/>
            <a:ext cx="2214562" cy="785812"/>
          </a:xfrm>
          <a:prstGeom prst="rect">
            <a:avLst/>
          </a:prstGeom>
          <a:noFill/>
          <a:ln w="28575">
            <a:solidFill>
              <a:srgbClr val="0000CC"/>
            </a:solidFill>
            <a:miter lim="800000"/>
            <a:headEnd/>
            <a:tailEnd/>
          </a:ln>
          <a:effectLst/>
          <a:extLst/>
        </p:spPr>
        <p:txBody>
          <a:bodyPr/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Wingdings" pitchFamily="2" charset="2"/>
              <a:buChar char="v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+mn-lt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Char char="•"/>
              <a:defRPr sz="2200">
                <a:solidFill>
                  <a:schemeClr val="tx1"/>
                </a:solidFill>
                <a:latin typeface="+mn-lt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eaLnBrk="1" hangingPunct="1">
              <a:buClr>
                <a:srgbClr val="000000"/>
              </a:buClr>
              <a:buFont typeface="Wingdings" pitchFamily="2" charset="2"/>
              <a:buNone/>
              <a:defRPr/>
            </a:pPr>
            <a:r>
              <a:rPr lang="th-TH" sz="2200" spc="-50" dirty="0" smtClean="0">
                <a:solidFill>
                  <a:srgbClr val="C00000"/>
                </a:solidFill>
                <a:latin typeface="TH SarabunIT๙" pitchFamily="34" charset="-34"/>
                <a:cs typeface="TH SarabunIT๙" pitchFamily="34" charset="-34"/>
              </a:rPr>
              <a:t>มาตรา ๗ ทวิ วรรคสอง  </a:t>
            </a:r>
            <a:r>
              <a:rPr lang="th-TH" sz="2200" spc="-50" dirty="0" smtClean="0">
                <a:solidFill>
                  <a:srgbClr val="000000">
                    <a:lumMod val="50000"/>
                  </a:srgbClr>
                </a:solidFill>
                <a:latin typeface="TH SarabunIT๙" pitchFamily="34" charset="-34"/>
                <a:cs typeface="TH SarabunIT๙" pitchFamily="34" charset="-34"/>
              </a:rPr>
              <a:t>การได้สัญชาติไทยโดย รมว. </a:t>
            </a:r>
          </a:p>
        </p:txBody>
      </p:sp>
      <p:sp>
        <p:nvSpPr>
          <p:cNvPr id="18" name="Rectangle 3"/>
          <p:cNvSpPr txBox="1">
            <a:spLocks noChangeArrowheads="1"/>
          </p:cNvSpPr>
          <p:nvPr/>
        </p:nvSpPr>
        <p:spPr bwMode="auto">
          <a:xfrm>
            <a:off x="500063" y="3071813"/>
            <a:ext cx="2214562" cy="785812"/>
          </a:xfrm>
          <a:prstGeom prst="rect">
            <a:avLst/>
          </a:prstGeom>
          <a:noFill/>
          <a:ln w="28575">
            <a:solidFill>
              <a:srgbClr val="0000CC"/>
            </a:solidFill>
            <a:miter lim="800000"/>
            <a:headEnd/>
            <a:tailEnd/>
          </a:ln>
          <a:effectLst/>
          <a:extLst/>
        </p:spPr>
        <p:txBody>
          <a:bodyPr/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Wingdings" pitchFamily="2" charset="2"/>
              <a:buChar char="v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+mn-lt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Char char="•"/>
              <a:defRPr sz="2200">
                <a:solidFill>
                  <a:schemeClr val="tx1"/>
                </a:solidFill>
                <a:latin typeface="+mn-lt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eaLnBrk="1" hangingPunct="1">
              <a:buClr>
                <a:srgbClr val="000000"/>
              </a:buClr>
              <a:buFont typeface="Wingdings" pitchFamily="2" charset="2"/>
              <a:buNone/>
              <a:defRPr/>
            </a:pPr>
            <a:r>
              <a:rPr lang="th-TH" sz="2200" spc="-50" dirty="0" smtClean="0">
                <a:solidFill>
                  <a:srgbClr val="C00000"/>
                </a:solidFill>
                <a:latin typeface="TH SarabunIT๙" pitchFamily="34" charset="-34"/>
                <a:cs typeface="TH SarabunIT๙" pitchFamily="34" charset="-34"/>
              </a:rPr>
              <a:t>มาตรา ๗ ทวิ วรรคหนึ่ง  </a:t>
            </a:r>
            <a:r>
              <a:rPr lang="th-TH" sz="2200" spc="-50" dirty="0" smtClean="0">
                <a:solidFill>
                  <a:srgbClr val="000000">
                    <a:lumMod val="50000"/>
                  </a:srgbClr>
                </a:solidFill>
                <a:latin typeface="TH SarabunIT๙" pitchFamily="34" charset="-34"/>
                <a:cs typeface="TH SarabunIT๙" pitchFamily="34" charset="-34"/>
              </a:rPr>
              <a:t>เกิดไทยแต่ไม่ได้สัญชาติไทย </a:t>
            </a:r>
          </a:p>
        </p:txBody>
      </p:sp>
      <p:sp>
        <p:nvSpPr>
          <p:cNvPr id="19" name="Rectangle 3"/>
          <p:cNvSpPr txBox="1">
            <a:spLocks noChangeArrowheads="1"/>
          </p:cNvSpPr>
          <p:nvPr/>
        </p:nvSpPr>
        <p:spPr bwMode="auto">
          <a:xfrm>
            <a:off x="500063" y="5348288"/>
            <a:ext cx="2200275" cy="785812"/>
          </a:xfrm>
          <a:prstGeom prst="rect">
            <a:avLst/>
          </a:prstGeom>
          <a:noFill/>
          <a:ln w="28575">
            <a:solidFill>
              <a:srgbClr val="0000CC"/>
            </a:solidFill>
            <a:miter lim="800000"/>
            <a:headEnd/>
            <a:tailEnd/>
          </a:ln>
          <a:effectLst/>
          <a:extLst/>
        </p:spPr>
        <p:txBody>
          <a:bodyPr/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Wingdings" pitchFamily="2" charset="2"/>
              <a:buChar char="v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+mn-lt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Char char="•"/>
              <a:defRPr sz="2200">
                <a:solidFill>
                  <a:schemeClr val="tx1"/>
                </a:solidFill>
                <a:latin typeface="+mn-lt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eaLnBrk="1" hangingPunct="1">
              <a:buClr>
                <a:srgbClr val="000000"/>
              </a:buClr>
              <a:buFont typeface="Wingdings" pitchFamily="2" charset="2"/>
              <a:buNone/>
              <a:defRPr/>
            </a:pPr>
            <a:r>
              <a:rPr lang="th-TH" sz="2200" spc="-50" dirty="0" smtClean="0">
                <a:solidFill>
                  <a:srgbClr val="C00000"/>
                </a:solidFill>
                <a:latin typeface="TH SarabunIT๙" pitchFamily="34" charset="-34"/>
                <a:cs typeface="TH SarabunIT๙" pitchFamily="34" charset="-34"/>
              </a:rPr>
              <a:t>มาตรา ๒๓ </a:t>
            </a:r>
            <a:r>
              <a:rPr lang="th-TH" sz="2200" spc="-50" dirty="0" smtClean="0">
                <a:solidFill>
                  <a:srgbClr val="000000">
                    <a:lumMod val="50000"/>
                  </a:srgbClr>
                </a:solidFill>
                <a:latin typeface="TH SarabunIT๙" pitchFamily="34" charset="-34"/>
                <a:cs typeface="TH SarabunIT๙" pitchFamily="34" charset="-34"/>
              </a:rPr>
              <a:t>การได้สัญชาติไทยของคนตาม </a:t>
            </a:r>
            <a:r>
              <a:rPr lang="th-TH" sz="2200" spc="-50" dirty="0" err="1" smtClean="0">
                <a:solidFill>
                  <a:srgbClr val="000000">
                    <a:lumMod val="50000"/>
                  </a:srgbClr>
                </a:solidFill>
                <a:latin typeface="TH SarabunIT๙" pitchFamily="34" charset="-34"/>
                <a:cs typeface="TH SarabunIT๙" pitchFamily="34" charset="-34"/>
              </a:rPr>
              <a:t>ปว.</a:t>
            </a:r>
            <a:r>
              <a:rPr lang="th-TH" sz="2200" spc="-50" dirty="0" smtClean="0">
                <a:solidFill>
                  <a:srgbClr val="000000">
                    <a:lumMod val="50000"/>
                  </a:srgbClr>
                </a:solidFill>
                <a:latin typeface="TH SarabunIT๙" pitchFamily="34" charset="-34"/>
                <a:cs typeface="TH SarabunIT๙" pitchFamily="34" charset="-34"/>
              </a:rPr>
              <a:t>๓๓๗ </a:t>
            </a:r>
          </a:p>
        </p:txBody>
      </p:sp>
      <p:sp>
        <p:nvSpPr>
          <p:cNvPr id="20" name="Rectangle 3"/>
          <p:cNvSpPr txBox="1">
            <a:spLocks noChangeArrowheads="1"/>
          </p:cNvSpPr>
          <p:nvPr/>
        </p:nvSpPr>
        <p:spPr bwMode="auto">
          <a:xfrm>
            <a:off x="3214688" y="1714500"/>
            <a:ext cx="1285875" cy="428625"/>
          </a:xfrm>
          <a:prstGeom prst="rect">
            <a:avLst/>
          </a:prstGeom>
          <a:noFill/>
          <a:ln w="28575">
            <a:solidFill>
              <a:schemeClr val="accent3">
                <a:lumMod val="75000"/>
              </a:schemeClr>
            </a:solidFill>
            <a:miter lim="800000"/>
            <a:headEnd/>
            <a:tailEnd/>
          </a:ln>
          <a:effectLst/>
          <a:extLst/>
        </p:spPr>
        <p:txBody>
          <a:bodyPr/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Wingdings" pitchFamily="2" charset="2"/>
              <a:buChar char="v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+mn-lt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Char char="•"/>
              <a:defRPr sz="2200">
                <a:solidFill>
                  <a:schemeClr val="tx1"/>
                </a:solidFill>
                <a:latin typeface="+mn-lt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eaLnBrk="1" hangingPunct="1">
              <a:buClr>
                <a:srgbClr val="000000"/>
              </a:buClr>
              <a:buFont typeface="Wingdings" pitchFamily="2" charset="2"/>
              <a:buNone/>
              <a:defRPr/>
            </a:pPr>
            <a:r>
              <a:rPr lang="th-TH" sz="2200" spc="-50" dirty="0" smtClean="0">
                <a:solidFill>
                  <a:srgbClr val="000000">
                    <a:lumMod val="50000"/>
                  </a:srgbClr>
                </a:solidFill>
                <a:latin typeface="TH SarabunIT๙" pitchFamily="34" charset="-34"/>
                <a:cs typeface="TH SarabunIT๙" pitchFamily="34" charset="-34"/>
              </a:rPr>
              <a:t>หลักสายโลหิต</a:t>
            </a:r>
          </a:p>
        </p:txBody>
      </p:sp>
      <p:sp>
        <p:nvSpPr>
          <p:cNvPr id="22" name="Rectangle 3"/>
          <p:cNvSpPr txBox="1">
            <a:spLocks noChangeArrowheads="1"/>
          </p:cNvSpPr>
          <p:nvPr/>
        </p:nvSpPr>
        <p:spPr bwMode="auto">
          <a:xfrm>
            <a:off x="3214688" y="2357438"/>
            <a:ext cx="1285875" cy="428625"/>
          </a:xfrm>
          <a:prstGeom prst="rect">
            <a:avLst/>
          </a:prstGeom>
          <a:noFill/>
          <a:ln w="28575">
            <a:solidFill>
              <a:schemeClr val="accent3">
                <a:lumMod val="75000"/>
              </a:schemeClr>
            </a:solidFill>
            <a:miter lim="800000"/>
            <a:headEnd/>
            <a:tailEnd/>
          </a:ln>
          <a:effectLst/>
          <a:extLst/>
        </p:spPr>
        <p:txBody>
          <a:bodyPr/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Wingdings" pitchFamily="2" charset="2"/>
              <a:buChar char="v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+mn-lt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Char char="•"/>
              <a:defRPr sz="2200">
                <a:solidFill>
                  <a:schemeClr val="tx1"/>
                </a:solidFill>
                <a:latin typeface="+mn-lt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eaLnBrk="1" hangingPunct="1">
              <a:buClr>
                <a:srgbClr val="000000"/>
              </a:buClr>
              <a:buFont typeface="Wingdings" pitchFamily="2" charset="2"/>
              <a:buNone/>
              <a:defRPr/>
            </a:pPr>
            <a:r>
              <a:rPr lang="th-TH" sz="2200" spc="-50" dirty="0" smtClean="0">
                <a:solidFill>
                  <a:srgbClr val="000000">
                    <a:lumMod val="50000"/>
                  </a:srgbClr>
                </a:solidFill>
                <a:latin typeface="TH SarabunIT๙" pitchFamily="34" charset="-34"/>
                <a:cs typeface="TH SarabunIT๙" pitchFamily="34" charset="-34"/>
              </a:rPr>
              <a:t>หลักดินแดน</a:t>
            </a:r>
          </a:p>
        </p:txBody>
      </p:sp>
      <p:sp>
        <p:nvSpPr>
          <p:cNvPr id="23" name="Rectangle 3"/>
          <p:cNvSpPr txBox="1">
            <a:spLocks noChangeArrowheads="1"/>
          </p:cNvSpPr>
          <p:nvPr/>
        </p:nvSpPr>
        <p:spPr bwMode="auto">
          <a:xfrm>
            <a:off x="4953000" y="2214563"/>
            <a:ext cx="3286125" cy="714375"/>
          </a:xfrm>
          <a:prstGeom prst="rect">
            <a:avLst/>
          </a:prstGeom>
          <a:noFill/>
          <a:ln w="28575">
            <a:solidFill>
              <a:srgbClr val="C00000"/>
            </a:solidFill>
            <a:miter lim="800000"/>
            <a:headEnd/>
            <a:tailEnd/>
          </a:ln>
          <a:effectLst/>
          <a:extLst/>
        </p:spPr>
        <p:txBody>
          <a:bodyPr/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Wingdings" pitchFamily="2" charset="2"/>
              <a:buChar char="v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+mn-lt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Char char="•"/>
              <a:defRPr sz="2200">
                <a:solidFill>
                  <a:schemeClr val="tx1"/>
                </a:solidFill>
                <a:latin typeface="+mn-lt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eaLnBrk="1" hangingPunct="1">
              <a:buClr>
                <a:srgbClr val="000000"/>
              </a:buClr>
              <a:buFont typeface="Wingdings" pitchFamily="2" charset="2"/>
              <a:buNone/>
              <a:defRPr/>
            </a:pPr>
            <a:r>
              <a:rPr lang="th-TH" sz="2100" spc="-100" dirty="0" smtClean="0">
                <a:solidFill>
                  <a:srgbClr val="800000"/>
                </a:solidFill>
                <a:latin typeface="TH SarabunIT๙" pitchFamily="34" charset="-34"/>
                <a:cs typeface="TH SarabunIT๙" pitchFamily="34" charset="-34"/>
              </a:rPr>
              <a:t>บิดาตามข้อเท็จจริง มีสัญชาติไทย  </a:t>
            </a:r>
            <a:r>
              <a:rPr lang="th-TH" sz="2100" spc="-100" dirty="0" smtClean="0">
                <a:solidFill>
                  <a:srgbClr val="0000CC"/>
                </a:solidFill>
                <a:latin typeface="TH SarabunIT๙" pitchFamily="34" charset="-34"/>
                <a:cs typeface="TH SarabunIT๙" pitchFamily="34" charset="-34"/>
              </a:rPr>
              <a:t>หรือ </a:t>
            </a:r>
            <a:r>
              <a:rPr lang="th-TH" sz="2100" spc="-100" dirty="0" smtClean="0">
                <a:solidFill>
                  <a:srgbClr val="800000"/>
                </a:solidFill>
                <a:latin typeface="TH SarabunIT๙" pitchFamily="34" charset="-34"/>
                <a:cs typeface="TH SarabunIT๙" pitchFamily="34" charset="-34"/>
              </a:rPr>
              <a:t>             บิดาและมารดาเป็นคนต่างด้าว</a:t>
            </a:r>
            <a:r>
              <a:rPr lang="th-TH" sz="2100" spc="-100" dirty="0" smtClean="0">
                <a:solidFill>
                  <a:srgbClr val="FF0000"/>
                </a:solidFill>
                <a:latin typeface="TH SarabunIT๙" pitchFamily="34" charset="-34"/>
                <a:cs typeface="TH SarabunIT๙" pitchFamily="34" charset="-34"/>
              </a:rPr>
              <a:t>ที่มีถิ่นที่อยู่ถาวร</a:t>
            </a:r>
          </a:p>
          <a:p>
            <a:pPr marL="0" indent="0" eaLnBrk="1" hangingPunct="1">
              <a:buClr>
                <a:srgbClr val="000000"/>
              </a:buClr>
              <a:buFont typeface="Wingdings" pitchFamily="2" charset="2"/>
              <a:buNone/>
              <a:defRPr/>
            </a:pPr>
            <a:endParaRPr lang="th-TH" sz="2100" spc="-100" dirty="0" smtClean="0">
              <a:solidFill>
                <a:srgbClr val="800000"/>
              </a:solidFill>
              <a:latin typeface="TH SarabunIT๙" pitchFamily="34" charset="-34"/>
              <a:cs typeface="TH SarabunIT๙" pitchFamily="34" charset="-34"/>
            </a:endParaRPr>
          </a:p>
          <a:p>
            <a:pPr marL="0" indent="0" eaLnBrk="1" hangingPunct="1">
              <a:buClr>
                <a:srgbClr val="000000"/>
              </a:buClr>
              <a:buFont typeface="Wingdings" pitchFamily="2" charset="2"/>
              <a:buNone/>
              <a:defRPr/>
            </a:pPr>
            <a:r>
              <a:rPr lang="th-TH" sz="2100" spc="-100" dirty="0" smtClean="0">
                <a:solidFill>
                  <a:srgbClr val="800000"/>
                </a:solidFill>
                <a:latin typeface="TH SarabunIT๙" pitchFamily="34" charset="-34"/>
                <a:cs typeface="TH SarabunIT๙" pitchFamily="34" charset="-34"/>
              </a:rPr>
              <a:t> </a:t>
            </a:r>
          </a:p>
          <a:p>
            <a:pPr marL="0" indent="0" eaLnBrk="1" hangingPunct="1">
              <a:lnSpc>
                <a:spcPct val="70000"/>
              </a:lnSpc>
              <a:buClr>
                <a:srgbClr val="000000"/>
              </a:buClr>
              <a:buFont typeface="Wingdings" pitchFamily="2" charset="2"/>
              <a:buNone/>
              <a:defRPr/>
            </a:pPr>
            <a:endParaRPr lang="th-TH" sz="2100" spc="-100" dirty="0" smtClean="0">
              <a:solidFill>
                <a:srgbClr val="7030A0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4" name="Rectangle 3"/>
          <p:cNvSpPr txBox="1">
            <a:spLocks noChangeArrowheads="1"/>
          </p:cNvSpPr>
          <p:nvPr/>
        </p:nvSpPr>
        <p:spPr bwMode="auto">
          <a:xfrm>
            <a:off x="4786313" y="3071813"/>
            <a:ext cx="3571875" cy="714375"/>
          </a:xfrm>
          <a:prstGeom prst="rect">
            <a:avLst/>
          </a:prstGeom>
          <a:noFill/>
          <a:ln w="28575">
            <a:solidFill>
              <a:srgbClr val="0000CC"/>
            </a:solidFill>
            <a:miter lim="800000"/>
            <a:headEnd/>
            <a:tailEnd/>
          </a:ln>
          <a:effectLst/>
          <a:extLst/>
        </p:spPr>
        <p:txBody>
          <a:bodyPr/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Wingdings" pitchFamily="2" charset="2"/>
              <a:buChar char="v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+mn-lt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Char char="•"/>
              <a:defRPr sz="2200">
                <a:solidFill>
                  <a:schemeClr val="tx1"/>
                </a:solidFill>
                <a:latin typeface="+mn-lt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eaLnBrk="1" hangingPunct="1">
              <a:buClr>
                <a:srgbClr val="000000"/>
              </a:buClr>
              <a:buFont typeface="Wingdings" pitchFamily="2" charset="2"/>
              <a:buNone/>
              <a:defRPr/>
            </a:pPr>
            <a:r>
              <a:rPr lang="th-TH" sz="2100" spc="-100" dirty="0" smtClean="0">
                <a:solidFill>
                  <a:srgbClr val="800000"/>
                </a:solidFill>
                <a:latin typeface="TH SarabunIT๙" pitchFamily="34" charset="-34"/>
                <a:cs typeface="TH SarabunIT๙" pitchFamily="34" charset="-34"/>
              </a:rPr>
              <a:t>บิดาและมารดา (ทั้งสองคน) เป็นคนต่างด้าว  </a:t>
            </a:r>
            <a:r>
              <a:rPr lang="th-TH" sz="2100" spc="-100" dirty="0" smtClean="0">
                <a:solidFill>
                  <a:srgbClr val="0000CC"/>
                </a:solidFill>
                <a:latin typeface="TH SarabunIT๙" pitchFamily="34" charset="-34"/>
                <a:cs typeface="TH SarabunIT๙" pitchFamily="34" charset="-34"/>
              </a:rPr>
              <a:t>และ</a:t>
            </a:r>
            <a:r>
              <a:rPr lang="th-TH" sz="2100" spc="-100" dirty="0" smtClean="0">
                <a:solidFill>
                  <a:srgbClr val="800000"/>
                </a:solidFill>
                <a:latin typeface="TH SarabunIT๙" pitchFamily="34" charset="-34"/>
                <a:cs typeface="TH SarabunIT๙" pitchFamily="34" charset="-34"/>
              </a:rPr>
              <a:t>               บิดาหรือมารดาคนใดคนหนึ่ง</a:t>
            </a:r>
            <a:r>
              <a:rPr lang="th-TH" sz="2100" spc="-100" dirty="0" smtClean="0">
                <a:solidFill>
                  <a:srgbClr val="FF0000"/>
                </a:solidFill>
                <a:latin typeface="TH SarabunIT๙" pitchFamily="34" charset="-34"/>
                <a:cs typeface="TH SarabunIT๙" pitchFamily="34" charset="-34"/>
              </a:rPr>
              <a:t>ไม่มีถิ่นที่อยู่ถาวรในไทย</a:t>
            </a:r>
          </a:p>
          <a:p>
            <a:pPr marL="0" indent="0" eaLnBrk="1" hangingPunct="1">
              <a:buClr>
                <a:srgbClr val="000000"/>
              </a:buClr>
              <a:buFont typeface="Wingdings" pitchFamily="2" charset="2"/>
              <a:buNone/>
              <a:defRPr/>
            </a:pPr>
            <a:endParaRPr lang="th-TH" sz="2100" spc="-100" dirty="0" smtClean="0">
              <a:solidFill>
                <a:srgbClr val="800000"/>
              </a:solidFill>
              <a:latin typeface="TH SarabunIT๙" pitchFamily="34" charset="-34"/>
              <a:cs typeface="TH SarabunIT๙" pitchFamily="34" charset="-34"/>
            </a:endParaRPr>
          </a:p>
          <a:p>
            <a:pPr marL="0" indent="0" eaLnBrk="1" hangingPunct="1">
              <a:buClr>
                <a:srgbClr val="000000"/>
              </a:buClr>
              <a:buFont typeface="Wingdings" pitchFamily="2" charset="2"/>
              <a:buNone/>
              <a:defRPr/>
            </a:pPr>
            <a:r>
              <a:rPr lang="th-TH" sz="2100" spc="-100" dirty="0" smtClean="0">
                <a:solidFill>
                  <a:srgbClr val="800000"/>
                </a:solidFill>
                <a:latin typeface="TH SarabunIT๙" pitchFamily="34" charset="-34"/>
                <a:cs typeface="TH SarabunIT๙" pitchFamily="34" charset="-34"/>
              </a:rPr>
              <a:t> </a:t>
            </a:r>
          </a:p>
          <a:p>
            <a:pPr marL="0" indent="0" eaLnBrk="1" hangingPunct="1">
              <a:lnSpc>
                <a:spcPct val="70000"/>
              </a:lnSpc>
              <a:buClr>
                <a:srgbClr val="000000"/>
              </a:buClr>
              <a:buFont typeface="Wingdings" pitchFamily="2" charset="2"/>
              <a:buNone/>
              <a:defRPr/>
            </a:pPr>
            <a:endParaRPr lang="th-TH" sz="2100" spc="-100" dirty="0" smtClean="0">
              <a:solidFill>
                <a:srgbClr val="7030A0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5" name="Rectangle 3"/>
          <p:cNvSpPr txBox="1">
            <a:spLocks noChangeArrowheads="1"/>
          </p:cNvSpPr>
          <p:nvPr/>
        </p:nvSpPr>
        <p:spPr bwMode="auto">
          <a:xfrm>
            <a:off x="3071813" y="3214688"/>
            <a:ext cx="1357312" cy="428625"/>
          </a:xfrm>
          <a:prstGeom prst="rect">
            <a:avLst/>
          </a:prstGeom>
          <a:noFill/>
          <a:ln w="28575">
            <a:solidFill>
              <a:schemeClr val="accent3">
                <a:lumMod val="75000"/>
              </a:schemeClr>
            </a:solidFill>
            <a:miter lim="800000"/>
            <a:headEnd/>
            <a:tailEnd/>
          </a:ln>
          <a:effectLst/>
          <a:extLst/>
        </p:spPr>
        <p:txBody>
          <a:bodyPr/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Wingdings" pitchFamily="2" charset="2"/>
              <a:buChar char="v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+mn-lt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Char char="•"/>
              <a:defRPr sz="2200">
                <a:solidFill>
                  <a:schemeClr val="tx1"/>
                </a:solidFill>
                <a:latin typeface="+mn-lt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eaLnBrk="1" hangingPunct="1">
              <a:buClr>
                <a:srgbClr val="000000"/>
              </a:buClr>
              <a:buFont typeface="Wingdings" pitchFamily="2" charset="2"/>
              <a:buNone/>
              <a:defRPr/>
            </a:pPr>
            <a:r>
              <a:rPr lang="th-TH" sz="2200" spc="-50" dirty="0" smtClean="0">
                <a:solidFill>
                  <a:srgbClr val="000000">
                    <a:lumMod val="50000"/>
                  </a:srgbClr>
                </a:solidFill>
                <a:latin typeface="TH SarabunIT๙" pitchFamily="34" charset="-34"/>
                <a:cs typeface="TH SarabunIT๙" pitchFamily="34" charset="-34"/>
              </a:rPr>
              <a:t>สถานะขณะเกิด</a:t>
            </a:r>
          </a:p>
        </p:txBody>
      </p:sp>
      <p:sp>
        <p:nvSpPr>
          <p:cNvPr id="26" name="Rectangle 3"/>
          <p:cNvSpPr txBox="1">
            <a:spLocks noChangeArrowheads="1"/>
          </p:cNvSpPr>
          <p:nvPr/>
        </p:nvSpPr>
        <p:spPr bwMode="auto">
          <a:xfrm>
            <a:off x="4786313" y="3929063"/>
            <a:ext cx="3571875" cy="1071562"/>
          </a:xfrm>
          <a:prstGeom prst="rect">
            <a:avLst/>
          </a:prstGeom>
          <a:noFill/>
          <a:ln w="28575">
            <a:solidFill>
              <a:srgbClr val="C00000"/>
            </a:solidFill>
            <a:miter lim="800000"/>
            <a:headEnd/>
            <a:tailEnd/>
          </a:ln>
          <a:effectLst/>
          <a:extLst/>
        </p:spPr>
        <p:txBody>
          <a:bodyPr/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Wingdings" pitchFamily="2" charset="2"/>
              <a:buChar char="v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+mn-lt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Char char="•"/>
              <a:defRPr sz="2200">
                <a:solidFill>
                  <a:schemeClr val="tx1"/>
                </a:solidFill>
                <a:latin typeface="+mn-lt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eaLnBrk="1" hangingPunct="1">
              <a:buClr>
                <a:srgbClr val="000000"/>
              </a:buClr>
              <a:buFont typeface="Wingdings" pitchFamily="2" charset="2"/>
              <a:buNone/>
              <a:defRPr/>
            </a:pPr>
            <a:r>
              <a:rPr lang="th-TH" sz="2100" spc="-100" dirty="0" smtClean="0">
                <a:solidFill>
                  <a:srgbClr val="800000"/>
                </a:solidFill>
                <a:latin typeface="TH SarabunIT๙" pitchFamily="34" charset="-34"/>
                <a:cs typeface="TH SarabunIT๙" pitchFamily="34" charset="-34"/>
              </a:rPr>
              <a:t>เกิดไทยแต่ไม่ได้สัญชาติไทย                                  ให้สัญชาติไทยเป็นการทั่วไป หรือเฉพาะราย </a:t>
            </a:r>
            <a:r>
              <a:rPr lang="th-TH" sz="2100" spc="-100" dirty="0" smtClean="0">
                <a:solidFill>
                  <a:srgbClr val="0000CC"/>
                </a:solidFill>
                <a:latin typeface="TH SarabunIT๙" pitchFamily="34" charset="-34"/>
                <a:cs typeface="TH SarabunIT๙" pitchFamily="34" charset="-34"/>
              </a:rPr>
              <a:t>และ </a:t>
            </a:r>
            <a:r>
              <a:rPr lang="th-TH" sz="2100" spc="-100" dirty="0" smtClean="0">
                <a:solidFill>
                  <a:srgbClr val="800000"/>
                </a:solidFill>
                <a:latin typeface="TH SarabunIT๙" pitchFamily="34" charset="-34"/>
                <a:cs typeface="TH SarabunIT๙" pitchFamily="34" charset="-34"/>
              </a:rPr>
              <a:t>ต้องมีหลักเกณฑ์และคุณสมบัติตาม ครม.กำหนด       </a:t>
            </a:r>
          </a:p>
          <a:p>
            <a:pPr marL="0" indent="0" eaLnBrk="1" hangingPunct="1">
              <a:buClr>
                <a:srgbClr val="000000"/>
              </a:buClr>
              <a:buFont typeface="Wingdings" pitchFamily="2" charset="2"/>
              <a:buNone/>
              <a:defRPr/>
            </a:pPr>
            <a:endParaRPr lang="th-TH" sz="2100" spc="-100" dirty="0" smtClean="0">
              <a:solidFill>
                <a:srgbClr val="800000"/>
              </a:solidFill>
              <a:latin typeface="TH SarabunIT๙" pitchFamily="34" charset="-34"/>
              <a:cs typeface="TH SarabunIT๙" pitchFamily="34" charset="-34"/>
            </a:endParaRPr>
          </a:p>
          <a:p>
            <a:pPr marL="0" indent="0" eaLnBrk="1" hangingPunct="1">
              <a:buClr>
                <a:srgbClr val="000000"/>
              </a:buClr>
              <a:buFont typeface="Wingdings" pitchFamily="2" charset="2"/>
              <a:buNone/>
              <a:defRPr/>
            </a:pPr>
            <a:r>
              <a:rPr lang="th-TH" sz="2100" spc="-100" dirty="0" smtClean="0">
                <a:solidFill>
                  <a:srgbClr val="800000"/>
                </a:solidFill>
                <a:latin typeface="TH SarabunIT๙" pitchFamily="34" charset="-34"/>
                <a:cs typeface="TH SarabunIT๙" pitchFamily="34" charset="-34"/>
              </a:rPr>
              <a:t> </a:t>
            </a:r>
          </a:p>
          <a:p>
            <a:pPr marL="0" indent="0" eaLnBrk="1" hangingPunct="1">
              <a:lnSpc>
                <a:spcPct val="70000"/>
              </a:lnSpc>
              <a:buClr>
                <a:srgbClr val="000000"/>
              </a:buClr>
              <a:buFont typeface="Wingdings" pitchFamily="2" charset="2"/>
              <a:buNone/>
              <a:defRPr/>
            </a:pPr>
            <a:endParaRPr lang="th-TH" sz="2100" spc="-100" dirty="0" smtClean="0">
              <a:solidFill>
                <a:srgbClr val="7030A0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7" name="Rectangle 3"/>
          <p:cNvSpPr txBox="1">
            <a:spLocks noChangeArrowheads="1"/>
          </p:cNvSpPr>
          <p:nvPr/>
        </p:nvSpPr>
        <p:spPr bwMode="auto">
          <a:xfrm>
            <a:off x="3143250" y="4357688"/>
            <a:ext cx="1214438" cy="428625"/>
          </a:xfrm>
          <a:prstGeom prst="rect">
            <a:avLst/>
          </a:prstGeom>
          <a:noFill/>
          <a:ln w="28575">
            <a:solidFill>
              <a:schemeClr val="accent3">
                <a:lumMod val="75000"/>
              </a:schemeClr>
            </a:solidFill>
            <a:miter lim="800000"/>
            <a:headEnd/>
            <a:tailEnd/>
          </a:ln>
          <a:effectLst/>
          <a:extLst/>
        </p:spPr>
        <p:txBody>
          <a:bodyPr/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Wingdings" pitchFamily="2" charset="2"/>
              <a:buChar char="v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+mn-lt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Char char="•"/>
              <a:defRPr sz="2200">
                <a:solidFill>
                  <a:schemeClr val="tx1"/>
                </a:solidFill>
                <a:latin typeface="+mn-lt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eaLnBrk="1" hangingPunct="1">
              <a:buClr>
                <a:srgbClr val="000000"/>
              </a:buClr>
              <a:buFont typeface="Wingdings" pitchFamily="2" charset="2"/>
              <a:buNone/>
              <a:defRPr/>
            </a:pPr>
            <a:r>
              <a:rPr lang="th-TH" sz="2200" spc="-50" dirty="0" smtClean="0">
                <a:solidFill>
                  <a:srgbClr val="000000">
                    <a:lumMod val="50000"/>
                  </a:srgbClr>
                </a:solidFill>
                <a:latin typeface="TH SarabunIT๙" pitchFamily="34" charset="-34"/>
                <a:cs typeface="TH SarabunIT๙" pitchFamily="34" charset="-34"/>
              </a:rPr>
              <a:t>ต้องมีเงื่อนไข</a:t>
            </a:r>
          </a:p>
        </p:txBody>
      </p:sp>
      <p:sp>
        <p:nvSpPr>
          <p:cNvPr id="28" name="Rectangle 3"/>
          <p:cNvSpPr txBox="1">
            <a:spLocks noChangeArrowheads="1"/>
          </p:cNvSpPr>
          <p:nvPr/>
        </p:nvSpPr>
        <p:spPr bwMode="auto">
          <a:xfrm>
            <a:off x="3143250" y="5500688"/>
            <a:ext cx="1214438" cy="428625"/>
          </a:xfrm>
          <a:prstGeom prst="rect">
            <a:avLst/>
          </a:prstGeom>
          <a:noFill/>
          <a:ln w="28575">
            <a:solidFill>
              <a:schemeClr val="accent3">
                <a:lumMod val="75000"/>
              </a:schemeClr>
            </a:solidFill>
            <a:miter lim="800000"/>
            <a:headEnd/>
            <a:tailEnd/>
          </a:ln>
          <a:effectLst/>
          <a:extLst/>
        </p:spPr>
        <p:txBody>
          <a:bodyPr/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Wingdings" pitchFamily="2" charset="2"/>
              <a:buChar char="v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+mn-lt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Char char="•"/>
              <a:defRPr sz="2200">
                <a:solidFill>
                  <a:schemeClr val="tx1"/>
                </a:solidFill>
                <a:latin typeface="+mn-lt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eaLnBrk="1" hangingPunct="1">
              <a:buClr>
                <a:srgbClr val="000000"/>
              </a:buClr>
              <a:buFont typeface="Wingdings" pitchFamily="2" charset="2"/>
              <a:buNone/>
              <a:defRPr/>
            </a:pPr>
            <a:r>
              <a:rPr lang="th-TH" sz="2200" spc="-50" dirty="0" smtClean="0">
                <a:solidFill>
                  <a:srgbClr val="000000">
                    <a:lumMod val="50000"/>
                  </a:srgbClr>
                </a:solidFill>
                <a:latin typeface="TH SarabunIT๙" pitchFamily="34" charset="-34"/>
                <a:cs typeface="TH SarabunIT๙" pitchFamily="34" charset="-34"/>
              </a:rPr>
              <a:t>ต้องมีเงื่อนไข</a:t>
            </a:r>
          </a:p>
        </p:txBody>
      </p:sp>
      <p:sp>
        <p:nvSpPr>
          <p:cNvPr id="29" name="Rectangle 3"/>
          <p:cNvSpPr txBox="1">
            <a:spLocks noChangeArrowheads="1"/>
          </p:cNvSpPr>
          <p:nvPr/>
        </p:nvSpPr>
        <p:spPr bwMode="auto">
          <a:xfrm>
            <a:off x="4786313" y="5143500"/>
            <a:ext cx="4071937" cy="1714500"/>
          </a:xfrm>
          <a:prstGeom prst="rect">
            <a:avLst/>
          </a:prstGeom>
          <a:noFill/>
          <a:ln w="28575">
            <a:solidFill>
              <a:srgbClr val="0000CC"/>
            </a:solidFill>
            <a:miter lim="800000"/>
            <a:headEnd/>
            <a:tailEnd/>
          </a:ln>
          <a:effectLst/>
          <a:extLst/>
        </p:spPr>
        <p:txBody>
          <a:bodyPr/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Wingdings" pitchFamily="2" charset="2"/>
              <a:buChar char="v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+mn-lt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Char char="•"/>
              <a:defRPr sz="2200">
                <a:solidFill>
                  <a:schemeClr val="tx1"/>
                </a:solidFill>
                <a:latin typeface="+mn-lt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eaLnBrk="1" hangingPunct="1">
              <a:buClr>
                <a:srgbClr val="000000"/>
              </a:buClr>
              <a:buFont typeface="Wingdings" pitchFamily="2" charset="2"/>
              <a:buNone/>
              <a:defRPr/>
            </a:pPr>
            <a:r>
              <a:rPr lang="th-TH" sz="2100" spc="-100" dirty="0" smtClean="0">
                <a:solidFill>
                  <a:srgbClr val="800000"/>
                </a:solidFill>
                <a:latin typeface="TH SarabunIT๙" pitchFamily="34" charset="-34"/>
                <a:cs typeface="TH SarabunIT๙" pitchFamily="34" charset="-34"/>
              </a:rPr>
              <a:t>เกิดไทยโดยบิดาและมารดาเป็นคนต่างด้าว มี ๒ กลุ่ม                                   </a:t>
            </a:r>
            <a:r>
              <a:rPr lang="th-TH" sz="2100" spc="-100" dirty="0" smtClean="0">
                <a:solidFill>
                  <a:srgbClr val="FF0000"/>
                </a:solidFill>
                <a:latin typeface="TH SarabunIT๙" pitchFamily="34" charset="-34"/>
                <a:cs typeface="TH SarabunIT๙" pitchFamily="34" charset="-34"/>
              </a:rPr>
              <a:t>๑ ถ้าเกิดก่อน ๒๖ ก.พ. ๒๕๓๕ บิดา/มารดา ไม่เกิดไทยก็ได้ ๒ ถ้าเกิดตั้งแต่ ๒๖ ก.พ. ๒๕๓๕ – ๒๗ ก.พ. ๒๕๕๑ บิดา/มารดา ต้องเกิดไทย </a:t>
            </a:r>
            <a:r>
              <a:rPr lang="th-TH" sz="2100" spc="-100" dirty="0" smtClean="0">
                <a:solidFill>
                  <a:srgbClr val="800000"/>
                </a:solidFill>
                <a:latin typeface="TH SarabunIT๙" pitchFamily="34" charset="-34"/>
                <a:cs typeface="TH SarabunIT๙" pitchFamily="34" charset="-34"/>
              </a:rPr>
              <a:t>ก่อน ๒๖ ก.พ. ๒๕๓๕ และมีคุณสมบัติตาม กม.กำหนด       </a:t>
            </a:r>
          </a:p>
          <a:p>
            <a:pPr marL="0" indent="0" eaLnBrk="1" hangingPunct="1">
              <a:buClr>
                <a:srgbClr val="000000"/>
              </a:buClr>
              <a:buFont typeface="Wingdings" pitchFamily="2" charset="2"/>
              <a:buNone/>
              <a:defRPr/>
            </a:pPr>
            <a:endParaRPr lang="th-TH" sz="2100" spc="-100" dirty="0" smtClean="0">
              <a:solidFill>
                <a:srgbClr val="800000"/>
              </a:solidFill>
              <a:latin typeface="TH SarabunIT๙" pitchFamily="34" charset="-34"/>
              <a:cs typeface="TH SarabunIT๙" pitchFamily="34" charset="-34"/>
            </a:endParaRPr>
          </a:p>
          <a:p>
            <a:pPr marL="0" indent="0" eaLnBrk="1" hangingPunct="1">
              <a:buClr>
                <a:srgbClr val="000000"/>
              </a:buClr>
              <a:buFont typeface="Wingdings" pitchFamily="2" charset="2"/>
              <a:buNone/>
              <a:defRPr/>
            </a:pPr>
            <a:r>
              <a:rPr lang="th-TH" sz="2100" spc="-100" dirty="0" smtClean="0">
                <a:solidFill>
                  <a:srgbClr val="800000"/>
                </a:solidFill>
                <a:latin typeface="TH SarabunIT๙" pitchFamily="34" charset="-34"/>
                <a:cs typeface="TH SarabunIT๙" pitchFamily="34" charset="-34"/>
              </a:rPr>
              <a:t> </a:t>
            </a:r>
          </a:p>
          <a:p>
            <a:pPr marL="0" indent="0" eaLnBrk="1" hangingPunct="1">
              <a:lnSpc>
                <a:spcPct val="70000"/>
              </a:lnSpc>
              <a:buClr>
                <a:srgbClr val="000000"/>
              </a:buClr>
              <a:buFont typeface="Wingdings" pitchFamily="2" charset="2"/>
              <a:buNone/>
              <a:defRPr/>
            </a:pPr>
            <a:endParaRPr lang="th-TH" sz="2100" spc="-100" dirty="0" smtClean="0">
              <a:solidFill>
                <a:srgbClr val="7030A0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cxnSp>
        <p:nvCxnSpPr>
          <p:cNvPr id="40" name="Straight Arrow Connector 39"/>
          <p:cNvCxnSpPr>
            <a:stCxn id="16" idx="3"/>
            <a:endCxn id="20" idx="1"/>
          </p:cNvCxnSpPr>
          <p:nvPr/>
        </p:nvCxnSpPr>
        <p:spPr>
          <a:xfrm flipV="1">
            <a:off x="2625725" y="1928813"/>
            <a:ext cx="588963" cy="320675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>
            <a:stCxn id="16" idx="3"/>
            <a:endCxn id="22" idx="1"/>
          </p:cNvCxnSpPr>
          <p:nvPr/>
        </p:nvCxnSpPr>
        <p:spPr>
          <a:xfrm>
            <a:off x="2625725" y="2249488"/>
            <a:ext cx="588963" cy="322262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Arrow Connector 43"/>
          <p:cNvCxnSpPr/>
          <p:nvPr/>
        </p:nvCxnSpPr>
        <p:spPr>
          <a:xfrm>
            <a:off x="4500563" y="1909763"/>
            <a:ext cx="428625" cy="1587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Arrow Connector 44"/>
          <p:cNvCxnSpPr/>
          <p:nvPr/>
        </p:nvCxnSpPr>
        <p:spPr>
          <a:xfrm>
            <a:off x="4500563" y="2571750"/>
            <a:ext cx="428625" cy="158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Arrow Connector 45"/>
          <p:cNvCxnSpPr/>
          <p:nvPr/>
        </p:nvCxnSpPr>
        <p:spPr>
          <a:xfrm>
            <a:off x="2714625" y="3429000"/>
            <a:ext cx="357188" cy="158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Arrow Connector 46"/>
          <p:cNvCxnSpPr/>
          <p:nvPr/>
        </p:nvCxnSpPr>
        <p:spPr>
          <a:xfrm>
            <a:off x="4438650" y="3429000"/>
            <a:ext cx="357188" cy="158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Arrow Connector 49"/>
          <p:cNvCxnSpPr/>
          <p:nvPr/>
        </p:nvCxnSpPr>
        <p:spPr>
          <a:xfrm>
            <a:off x="4357688" y="4572000"/>
            <a:ext cx="428625" cy="158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Arrow Connector 50"/>
          <p:cNvCxnSpPr/>
          <p:nvPr/>
        </p:nvCxnSpPr>
        <p:spPr>
          <a:xfrm>
            <a:off x="2714625" y="4572000"/>
            <a:ext cx="428625" cy="158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Arrow Connector 54"/>
          <p:cNvCxnSpPr/>
          <p:nvPr/>
        </p:nvCxnSpPr>
        <p:spPr>
          <a:xfrm>
            <a:off x="4357688" y="5715000"/>
            <a:ext cx="428625" cy="158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Arrow Connector 55"/>
          <p:cNvCxnSpPr/>
          <p:nvPr/>
        </p:nvCxnSpPr>
        <p:spPr>
          <a:xfrm>
            <a:off x="2714625" y="5715000"/>
            <a:ext cx="428625" cy="158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0289996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3"/>
          <p:cNvSpPr txBox="1">
            <a:spLocks noChangeArrowheads="1"/>
          </p:cNvSpPr>
          <p:nvPr/>
        </p:nvSpPr>
        <p:spPr bwMode="auto">
          <a:xfrm>
            <a:off x="571500" y="714375"/>
            <a:ext cx="8001000" cy="571500"/>
          </a:xfrm>
          <a:prstGeom prst="rect">
            <a:avLst/>
          </a:prstGeom>
          <a:noFill/>
          <a:ln w="28575">
            <a:solidFill>
              <a:srgbClr val="0000CC"/>
            </a:solidFill>
            <a:miter lim="800000"/>
            <a:headEnd/>
            <a:tailEnd/>
          </a:ln>
        </p:spPr>
        <p:txBody>
          <a:bodyPr/>
          <a:lstStyle/>
          <a:p>
            <a:pPr eaLnBrk="1" fontAlgn="auto" hangingPunct="1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th-TH" sz="2400" spc="-50" dirty="0">
                <a:solidFill>
                  <a:srgbClr val="800000"/>
                </a:solidFill>
                <a:latin typeface="TH SarabunIT๙" pitchFamily="34" charset="-34"/>
                <a:cs typeface="TH SarabunIT๙" pitchFamily="34" charset="-34"/>
                <a:sym typeface="Wingdings"/>
              </a:rPr>
              <a:t>พระราชบัญญัติสัญชาติ พ.ศ. ๒๕๐๘ แก้ไขเพิ่มเติม (ฉบับที่ ๒) พ.ศ. ๒๕๓๕ (ฉบับที่ ๔) พ.ศ. ๒๕๕๑</a:t>
            </a:r>
            <a:endParaRPr lang="en-US" sz="2400" spc="-70" dirty="0">
              <a:solidFill>
                <a:srgbClr val="800000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9" name="Rectangle 3"/>
          <p:cNvSpPr txBox="1">
            <a:spLocks noChangeArrowheads="1"/>
          </p:cNvSpPr>
          <p:nvPr/>
        </p:nvSpPr>
        <p:spPr bwMode="auto">
          <a:xfrm>
            <a:off x="714375" y="1643063"/>
            <a:ext cx="7715250" cy="1285875"/>
          </a:xfrm>
          <a:prstGeom prst="rect">
            <a:avLst/>
          </a:prstGeom>
          <a:noFill/>
          <a:ln w="28575">
            <a:solidFill>
              <a:schemeClr val="accent1"/>
            </a:solidFill>
            <a:miter lim="800000"/>
            <a:headEnd/>
            <a:tailEnd/>
          </a:ln>
          <a:effectLst/>
          <a:extLst/>
        </p:spPr>
        <p:txBody>
          <a:bodyPr/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Wingdings" pitchFamily="2" charset="2"/>
              <a:buChar char="v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+mn-lt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Char char="•"/>
              <a:defRPr sz="2200">
                <a:solidFill>
                  <a:schemeClr val="tx1"/>
                </a:solidFill>
                <a:latin typeface="+mn-lt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eaLnBrk="1" hangingPunct="1">
              <a:buClr>
                <a:srgbClr val="000000"/>
              </a:buClr>
              <a:buFont typeface="Wingdings" pitchFamily="2" charset="2"/>
              <a:buNone/>
              <a:defRPr/>
            </a:pPr>
            <a:r>
              <a:rPr lang="th-TH" sz="2000" dirty="0" smtClean="0">
                <a:solidFill>
                  <a:srgbClr val="FF0000"/>
                </a:solidFill>
                <a:latin typeface="TH SarabunIT๙" pitchFamily="34" charset="-34"/>
                <a:cs typeface="TH SarabunIT๙" pitchFamily="34" charset="-34"/>
              </a:rPr>
              <a:t>มาตรา ๗</a:t>
            </a:r>
            <a:r>
              <a:rPr lang="th-TH" sz="2000" dirty="0" smtClean="0">
                <a:solidFill>
                  <a:srgbClr val="000000"/>
                </a:solidFill>
                <a:latin typeface="TH SarabunIT๙" pitchFamily="34" charset="-34"/>
                <a:cs typeface="TH SarabunIT๙" pitchFamily="34" charset="-34"/>
              </a:rPr>
              <a:t>  </a:t>
            </a:r>
            <a:r>
              <a:rPr lang="th-TH" sz="2000" dirty="0" smtClean="0">
                <a:solidFill>
                  <a:srgbClr val="0000CC"/>
                </a:solidFill>
                <a:latin typeface="TH SarabunIT๙" pitchFamily="34" charset="-34"/>
                <a:cs typeface="TH SarabunIT๙" pitchFamily="34" charset="-34"/>
              </a:rPr>
              <a:t>บุคคลดังต่อไปนี้ย่อมได้สัญชาติไทยโดยการเกิด</a:t>
            </a:r>
            <a:endParaRPr lang="en-US" sz="2000" dirty="0" smtClean="0">
              <a:solidFill>
                <a:srgbClr val="0000CC"/>
              </a:solidFill>
              <a:latin typeface="TH SarabunIT๙" pitchFamily="34" charset="-34"/>
              <a:cs typeface="TH SarabunIT๙" pitchFamily="34" charset="-34"/>
            </a:endParaRPr>
          </a:p>
          <a:p>
            <a:pPr eaLnBrk="1" hangingPunct="1">
              <a:buClr>
                <a:srgbClr val="000000"/>
              </a:buClr>
              <a:buFont typeface="Wingdings" pitchFamily="2" charset="2"/>
              <a:buNone/>
              <a:defRPr/>
            </a:pPr>
            <a:r>
              <a:rPr lang="en-US" sz="2000" dirty="0" smtClean="0">
                <a:solidFill>
                  <a:srgbClr val="0000CC"/>
                </a:solidFill>
                <a:latin typeface="TH SarabunIT๙" pitchFamily="34" charset="-34"/>
                <a:cs typeface="TH SarabunIT๙" pitchFamily="34" charset="-34"/>
              </a:rPr>
              <a:t>             (</a:t>
            </a:r>
            <a:r>
              <a:rPr lang="th-TH" sz="2000" dirty="0" smtClean="0">
                <a:solidFill>
                  <a:srgbClr val="0000CC"/>
                </a:solidFill>
                <a:latin typeface="TH SarabunIT๙" pitchFamily="34" charset="-34"/>
                <a:cs typeface="TH SarabunIT๙" pitchFamily="34" charset="-34"/>
              </a:rPr>
              <a:t>๑</a:t>
            </a:r>
            <a:r>
              <a:rPr lang="en-US" sz="2000" dirty="0" smtClean="0">
                <a:solidFill>
                  <a:srgbClr val="0000CC"/>
                </a:solidFill>
                <a:latin typeface="TH SarabunIT๙" pitchFamily="34" charset="-34"/>
                <a:cs typeface="TH SarabunIT๙" pitchFamily="34" charset="-34"/>
              </a:rPr>
              <a:t>) </a:t>
            </a:r>
            <a:r>
              <a:rPr lang="th-TH" sz="2000" dirty="0" smtClean="0">
                <a:solidFill>
                  <a:srgbClr val="0000CC"/>
                </a:solidFill>
                <a:latin typeface="TH SarabunIT๙" pitchFamily="34" charset="-34"/>
                <a:cs typeface="TH SarabunIT๙" pitchFamily="34" charset="-34"/>
              </a:rPr>
              <a:t>ผู้เกิดโดยบิดาหรือมารดาเป็นผู้มีสัญชาติไทย ไม่ว่าจะเกิดในหรือนอกราชอาณาจักรไทย</a:t>
            </a:r>
            <a:endParaRPr lang="en-US" sz="2000" dirty="0" smtClean="0">
              <a:solidFill>
                <a:srgbClr val="0000CC"/>
              </a:solidFill>
              <a:latin typeface="TH SarabunIT๙" pitchFamily="34" charset="-34"/>
              <a:cs typeface="TH SarabunIT๙" pitchFamily="34" charset="-34"/>
            </a:endParaRPr>
          </a:p>
          <a:p>
            <a:pPr eaLnBrk="1" hangingPunct="1">
              <a:buClr>
                <a:srgbClr val="000000"/>
              </a:buClr>
              <a:buFont typeface="Wingdings" pitchFamily="2" charset="2"/>
              <a:buNone/>
              <a:defRPr/>
            </a:pPr>
            <a:r>
              <a:rPr lang="en-US" sz="2000" dirty="0" smtClean="0">
                <a:solidFill>
                  <a:srgbClr val="0000CC"/>
                </a:solidFill>
                <a:latin typeface="TH SarabunIT๙" pitchFamily="34" charset="-34"/>
                <a:cs typeface="TH SarabunIT๙" pitchFamily="34" charset="-34"/>
              </a:rPr>
              <a:t>             (</a:t>
            </a:r>
            <a:r>
              <a:rPr lang="th-TH" sz="2000" dirty="0" smtClean="0">
                <a:solidFill>
                  <a:srgbClr val="0000CC"/>
                </a:solidFill>
                <a:latin typeface="TH SarabunIT๙" pitchFamily="34" charset="-34"/>
                <a:cs typeface="TH SarabunIT๙" pitchFamily="34" charset="-34"/>
              </a:rPr>
              <a:t>๒</a:t>
            </a:r>
            <a:r>
              <a:rPr lang="en-US" sz="2000" dirty="0" smtClean="0">
                <a:solidFill>
                  <a:srgbClr val="0000CC"/>
                </a:solidFill>
                <a:latin typeface="TH SarabunIT๙" pitchFamily="34" charset="-34"/>
                <a:cs typeface="TH SarabunIT๙" pitchFamily="34" charset="-34"/>
              </a:rPr>
              <a:t>) </a:t>
            </a:r>
            <a:r>
              <a:rPr lang="th-TH" sz="2000" dirty="0" smtClean="0">
                <a:solidFill>
                  <a:srgbClr val="0000CC"/>
                </a:solidFill>
                <a:latin typeface="TH SarabunIT๙" pitchFamily="34" charset="-34"/>
                <a:cs typeface="TH SarabunIT๙" pitchFamily="34" charset="-34"/>
              </a:rPr>
              <a:t>ผู้เกิดในราชอาณาจักรไทย ยกเว้นบุคคลตามมาตรา ๗ ทวิ วรรคหนึ่ง</a:t>
            </a:r>
            <a:endParaRPr lang="en-US" sz="2000" dirty="0" smtClean="0">
              <a:solidFill>
                <a:srgbClr val="0000CC"/>
              </a:solidFill>
              <a:latin typeface="TH SarabunIT๙" pitchFamily="34" charset="-34"/>
              <a:cs typeface="TH SarabunIT๙" pitchFamily="34" charset="-34"/>
            </a:endParaRPr>
          </a:p>
          <a:p>
            <a:pPr marL="0" indent="0" eaLnBrk="1" hangingPunct="1">
              <a:buClr>
                <a:srgbClr val="000000"/>
              </a:buClr>
              <a:buFont typeface="Wingdings" pitchFamily="2" charset="2"/>
              <a:buNone/>
              <a:defRPr/>
            </a:pPr>
            <a:endParaRPr lang="th-TH" sz="2100" spc="-100" dirty="0" smtClean="0">
              <a:solidFill>
                <a:srgbClr val="800000"/>
              </a:solidFill>
              <a:latin typeface="TH SarabunIT๙" pitchFamily="34" charset="-34"/>
              <a:cs typeface="TH SarabunIT๙" pitchFamily="34" charset="-34"/>
            </a:endParaRPr>
          </a:p>
          <a:p>
            <a:pPr marL="0" indent="0" eaLnBrk="1" hangingPunct="1">
              <a:buClr>
                <a:srgbClr val="000000"/>
              </a:buClr>
              <a:buFont typeface="Wingdings" pitchFamily="2" charset="2"/>
              <a:buNone/>
              <a:defRPr/>
            </a:pPr>
            <a:r>
              <a:rPr lang="th-TH" sz="2100" spc="-100" dirty="0" smtClean="0">
                <a:solidFill>
                  <a:srgbClr val="800000"/>
                </a:solidFill>
                <a:latin typeface="TH SarabunIT๙" pitchFamily="34" charset="-34"/>
                <a:cs typeface="TH SarabunIT๙" pitchFamily="34" charset="-34"/>
              </a:rPr>
              <a:t> </a:t>
            </a:r>
          </a:p>
          <a:p>
            <a:pPr marL="0" indent="0" eaLnBrk="1" hangingPunct="1">
              <a:lnSpc>
                <a:spcPct val="70000"/>
              </a:lnSpc>
              <a:buClr>
                <a:srgbClr val="000000"/>
              </a:buClr>
              <a:buFont typeface="Wingdings" pitchFamily="2" charset="2"/>
              <a:buNone/>
              <a:defRPr/>
            </a:pPr>
            <a:endParaRPr lang="th-TH" sz="2100" spc="-100" dirty="0" smtClean="0">
              <a:solidFill>
                <a:srgbClr val="7030A0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30" name="Rectangle 3"/>
          <p:cNvSpPr txBox="1">
            <a:spLocks noChangeArrowheads="1"/>
          </p:cNvSpPr>
          <p:nvPr/>
        </p:nvSpPr>
        <p:spPr bwMode="auto">
          <a:xfrm>
            <a:off x="714375" y="3286125"/>
            <a:ext cx="7715250" cy="3143250"/>
          </a:xfrm>
          <a:prstGeom prst="rect">
            <a:avLst/>
          </a:prstGeom>
          <a:noFill/>
          <a:ln w="28575">
            <a:solidFill>
              <a:schemeClr val="accent1"/>
            </a:solidFill>
            <a:miter lim="800000"/>
            <a:headEnd/>
            <a:tailEnd/>
          </a:ln>
          <a:effectLst/>
          <a:extLst/>
        </p:spPr>
        <p:txBody>
          <a:bodyPr/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Wingdings" pitchFamily="2" charset="2"/>
              <a:buChar char="v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+mn-lt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Char char="•"/>
              <a:defRPr sz="2200">
                <a:solidFill>
                  <a:schemeClr val="tx1"/>
                </a:solidFill>
                <a:latin typeface="+mn-lt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eaLnBrk="1" hangingPunct="1">
              <a:buClr>
                <a:srgbClr val="000000"/>
              </a:buClr>
              <a:buFont typeface="Wingdings" pitchFamily="2" charset="2"/>
              <a:buNone/>
              <a:defRPr/>
            </a:pPr>
            <a:r>
              <a:rPr lang="th-TH" sz="2000" dirty="0" smtClean="0">
                <a:solidFill>
                  <a:srgbClr val="FF0000"/>
                </a:solidFill>
                <a:latin typeface="TH SarabunIT๙" pitchFamily="34" charset="-34"/>
                <a:cs typeface="TH SarabunIT๙" pitchFamily="34" charset="-34"/>
              </a:rPr>
              <a:t>มาตรา ๗ ทวิ  </a:t>
            </a:r>
            <a:r>
              <a:rPr lang="th-TH" sz="2000" dirty="0" smtClean="0">
                <a:solidFill>
                  <a:srgbClr val="0000CC"/>
                </a:solidFill>
                <a:latin typeface="TH SarabunIT๙" pitchFamily="34" charset="-34"/>
                <a:cs typeface="TH SarabunIT๙" pitchFamily="34" charset="-34"/>
              </a:rPr>
              <a:t>ผู้เกิดในราชอาณาจักรไทย โดยบิดาและมารดาเป็นคนต่างด้าว ย่อมไม่ได้รับสัญชาติไทย          </a:t>
            </a:r>
          </a:p>
          <a:p>
            <a:pPr eaLnBrk="1" hangingPunct="1">
              <a:buClr>
                <a:srgbClr val="000000"/>
              </a:buClr>
              <a:buFont typeface="Wingdings" pitchFamily="2" charset="2"/>
              <a:buNone/>
              <a:defRPr/>
            </a:pPr>
            <a:r>
              <a:rPr lang="th-TH" sz="2000" dirty="0" smtClean="0">
                <a:solidFill>
                  <a:srgbClr val="0000CC"/>
                </a:solidFill>
                <a:latin typeface="TH SarabunIT๙" pitchFamily="34" charset="-34"/>
                <a:cs typeface="TH SarabunIT๙" pitchFamily="34" charset="-34"/>
              </a:rPr>
              <a:t>                  ถ้าในขณะที่เกิดบิดาตามกฎหมาย หรือบิดาซึ่งมิได้มีการสมรสกับมารดา หรือมารดาของผู้นั้น       </a:t>
            </a:r>
          </a:p>
          <a:p>
            <a:pPr eaLnBrk="1" hangingPunct="1">
              <a:buClr>
                <a:srgbClr val="000000"/>
              </a:buClr>
              <a:buFont typeface="Wingdings" pitchFamily="2" charset="2"/>
              <a:buNone/>
              <a:defRPr/>
            </a:pPr>
            <a:r>
              <a:rPr lang="th-TH" sz="2000" dirty="0" smtClean="0">
                <a:solidFill>
                  <a:srgbClr val="0000CC"/>
                </a:solidFill>
                <a:latin typeface="TH SarabunIT๙" pitchFamily="34" charset="-34"/>
                <a:cs typeface="TH SarabunIT๙" pitchFamily="34" charset="-34"/>
              </a:rPr>
              <a:t>                  เป็น</a:t>
            </a:r>
            <a:endParaRPr lang="en-US" sz="2000" dirty="0" smtClean="0">
              <a:solidFill>
                <a:srgbClr val="0000CC"/>
              </a:solidFill>
              <a:latin typeface="TH SarabunIT๙" pitchFamily="34" charset="-34"/>
              <a:cs typeface="TH SarabunIT๙" pitchFamily="34" charset="-34"/>
            </a:endParaRPr>
          </a:p>
          <a:p>
            <a:pPr eaLnBrk="1" hangingPunct="1">
              <a:buClr>
                <a:srgbClr val="000000"/>
              </a:buClr>
              <a:buFont typeface="Wingdings" pitchFamily="2" charset="2"/>
              <a:buNone/>
              <a:defRPr/>
            </a:pPr>
            <a:r>
              <a:rPr lang="en-US" sz="2000" dirty="0" smtClean="0">
                <a:solidFill>
                  <a:srgbClr val="663300"/>
                </a:solidFill>
                <a:latin typeface="TH SarabunIT๙" pitchFamily="34" charset="-34"/>
                <a:cs typeface="TH SarabunIT๙" pitchFamily="34" charset="-34"/>
              </a:rPr>
              <a:t>                  </a:t>
            </a:r>
            <a:r>
              <a:rPr lang="en-US" sz="2000" dirty="0" smtClean="0">
                <a:solidFill>
                  <a:srgbClr val="C00000"/>
                </a:solidFill>
                <a:latin typeface="TH SarabunIT๙" pitchFamily="34" charset="-34"/>
                <a:cs typeface="TH SarabunIT๙" pitchFamily="34" charset="-34"/>
              </a:rPr>
              <a:t>(</a:t>
            </a:r>
            <a:r>
              <a:rPr lang="th-TH" sz="2000" dirty="0" smtClean="0">
                <a:solidFill>
                  <a:srgbClr val="C00000"/>
                </a:solidFill>
                <a:latin typeface="TH SarabunIT๙" pitchFamily="34" charset="-34"/>
                <a:cs typeface="TH SarabunIT๙" pitchFamily="34" charset="-34"/>
              </a:rPr>
              <a:t>๑</a:t>
            </a:r>
            <a:r>
              <a:rPr lang="en-US" sz="2000" dirty="0" smtClean="0">
                <a:solidFill>
                  <a:srgbClr val="C00000"/>
                </a:solidFill>
                <a:latin typeface="TH SarabunIT๙" pitchFamily="34" charset="-34"/>
                <a:cs typeface="TH SarabunIT๙" pitchFamily="34" charset="-34"/>
              </a:rPr>
              <a:t>) </a:t>
            </a:r>
            <a:r>
              <a:rPr lang="th-TH" sz="2000" dirty="0" smtClean="0">
                <a:solidFill>
                  <a:srgbClr val="C00000"/>
                </a:solidFill>
                <a:latin typeface="TH SarabunIT๙" pitchFamily="34" charset="-34"/>
                <a:cs typeface="TH SarabunIT๙" pitchFamily="34" charset="-34"/>
              </a:rPr>
              <a:t>ผู้ที่ได้รับการผ่อนผันให้พักอาศัยอยู่ในราชอาณาจักรไทยเป็นกรณีพิเศษเฉพาะราย</a:t>
            </a:r>
            <a:endParaRPr lang="en-US" sz="2000" dirty="0" smtClean="0">
              <a:solidFill>
                <a:srgbClr val="C00000"/>
              </a:solidFill>
              <a:latin typeface="TH SarabunIT๙" pitchFamily="34" charset="-34"/>
              <a:cs typeface="TH SarabunIT๙" pitchFamily="34" charset="-34"/>
            </a:endParaRPr>
          </a:p>
          <a:p>
            <a:pPr eaLnBrk="1" hangingPunct="1">
              <a:buClr>
                <a:srgbClr val="000000"/>
              </a:buClr>
              <a:buFont typeface="Wingdings" pitchFamily="2" charset="2"/>
              <a:buNone/>
              <a:defRPr/>
            </a:pPr>
            <a:r>
              <a:rPr lang="en-US" sz="2000" dirty="0" smtClean="0">
                <a:solidFill>
                  <a:srgbClr val="C00000"/>
                </a:solidFill>
                <a:latin typeface="TH SarabunIT๙" pitchFamily="34" charset="-34"/>
                <a:cs typeface="TH SarabunIT๙" pitchFamily="34" charset="-34"/>
              </a:rPr>
              <a:t>                  (</a:t>
            </a:r>
            <a:r>
              <a:rPr lang="th-TH" sz="2000" dirty="0" smtClean="0">
                <a:solidFill>
                  <a:srgbClr val="C00000"/>
                </a:solidFill>
                <a:latin typeface="TH SarabunIT๙" pitchFamily="34" charset="-34"/>
                <a:cs typeface="TH SarabunIT๙" pitchFamily="34" charset="-34"/>
              </a:rPr>
              <a:t>๒</a:t>
            </a:r>
            <a:r>
              <a:rPr lang="en-US" sz="2000" dirty="0" smtClean="0">
                <a:solidFill>
                  <a:srgbClr val="C00000"/>
                </a:solidFill>
                <a:latin typeface="TH SarabunIT๙" pitchFamily="34" charset="-34"/>
                <a:cs typeface="TH SarabunIT๙" pitchFamily="34" charset="-34"/>
              </a:rPr>
              <a:t>) </a:t>
            </a:r>
            <a:r>
              <a:rPr lang="th-TH" sz="2000" dirty="0" smtClean="0">
                <a:solidFill>
                  <a:srgbClr val="C00000"/>
                </a:solidFill>
                <a:latin typeface="TH SarabunIT๙" pitchFamily="34" charset="-34"/>
                <a:cs typeface="TH SarabunIT๙" pitchFamily="34" charset="-34"/>
              </a:rPr>
              <a:t>ผู้ที่ได้รับอนุญาตให้เข้าอยู่ในราชอาณาจักรไทยเพียงชั่วคราว หรือ</a:t>
            </a:r>
            <a:endParaRPr lang="en-US" sz="2000" dirty="0" smtClean="0">
              <a:solidFill>
                <a:srgbClr val="C00000"/>
              </a:solidFill>
              <a:latin typeface="TH SarabunIT๙" pitchFamily="34" charset="-34"/>
              <a:cs typeface="TH SarabunIT๙" pitchFamily="34" charset="-34"/>
            </a:endParaRPr>
          </a:p>
          <a:p>
            <a:pPr eaLnBrk="1" hangingPunct="1">
              <a:buClr>
                <a:srgbClr val="000000"/>
              </a:buClr>
              <a:buFont typeface="Wingdings" pitchFamily="2" charset="2"/>
              <a:buNone/>
              <a:defRPr/>
            </a:pPr>
            <a:r>
              <a:rPr lang="en-US" sz="2000" dirty="0" smtClean="0">
                <a:solidFill>
                  <a:srgbClr val="C00000"/>
                </a:solidFill>
                <a:latin typeface="TH SarabunIT๙" pitchFamily="34" charset="-34"/>
                <a:cs typeface="TH SarabunIT๙" pitchFamily="34" charset="-34"/>
              </a:rPr>
              <a:t>                  (</a:t>
            </a:r>
            <a:r>
              <a:rPr lang="th-TH" sz="2000" dirty="0" smtClean="0">
                <a:solidFill>
                  <a:srgbClr val="C00000"/>
                </a:solidFill>
                <a:latin typeface="TH SarabunIT๙" pitchFamily="34" charset="-34"/>
                <a:cs typeface="TH SarabunIT๙" pitchFamily="34" charset="-34"/>
              </a:rPr>
              <a:t>๓</a:t>
            </a:r>
            <a:r>
              <a:rPr lang="en-US" sz="2000" dirty="0" smtClean="0">
                <a:solidFill>
                  <a:srgbClr val="C00000"/>
                </a:solidFill>
                <a:latin typeface="TH SarabunIT๙" pitchFamily="34" charset="-34"/>
                <a:cs typeface="TH SarabunIT๙" pitchFamily="34" charset="-34"/>
              </a:rPr>
              <a:t>) </a:t>
            </a:r>
            <a:r>
              <a:rPr lang="th-TH" sz="2000" dirty="0" smtClean="0">
                <a:solidFill>
                  <a:srgbClr val="C00000"/>
                </a:solidFill>
                <a:latin typeface="TH SarabunIT๙" pitchFamily="34" charset="-34"/>
                <a:cs typeface="TH SarabunIT๙" pitchFamily="34" charset="-34"/>
              </a:rPr>
              <a:t>ผู้ที่เข้ามาอยู่ในราชอาณาจักรไทยโดยไม่ได้รับอนุญาตตามกฎหมายว่าด้วยคนเข้าเมือง</a:t>
            </a:r>
            <a:endParaRPr lang="th-TH" sz="2000" spc="-100" dirty="0" smtClean="0">
              <a:solidFill>
                <a:srgbClr val="C00000"/>
              </a:solidFill>
              <a:latin typeface="TH SarabunIT๙" pitchFamily="34" charset="-34"/>
              <a:cs typeface="TH SarabunIT๙" pitchFamily="34" charset="-34"/>
            </a:endParaRPr>
          </a:p>
          <a:p>
            <a:pPr marL="0" indent="0" eaLnBrk="1" hangingPunct="1">
              <a:buClr>
                <a:srgbClr val="000000"/>
              </a:buClr>
              <a:buFont typeface="Wingdings" pitchFamily="2" charset="2"/>
              <a:buNone/>
              <a:defRPr/>
            </a:pPr>
            <a:r>
              <a:rPr lang="th-TH" sz="2100" spc="-100" dirty="0" smtClean="0">
                <a:solidFill>
                  <a:srgbClr val="0000CC"/>
                </a:solidFill>
                <a:latin typeface="TH SarabunIT๙" pitchFamily="34" charset="-34"/>
                <a:cs typeface="TH SarabunIT๙" pitchFamily="34" charset="-34"/>
              </a:rPr>
              <a:t>                     </a:t>
            </a:r>
            <a:r>
              <a:rPr lang="th-TH" sz="2000" dirty="0" smtClean="0">
                <a:solidFill>
                  <a:srgbClr val="0000CC"/>
                </a:solidFill>
                <a:latin typeface="TH SarabunIT๙" pitchFamily="34" charset="-34"/>
                <a:cs typeface="TH SarabunIT๙" pitchFamily="34" charset="-34"/>
              </a:rPr>
              <a:t>ในกรณีที่เห็นสมควร รัฐมนตรีจะพิจารณาและสั่งเฉพาะรายหรือเป็นการทั่วไปให้บุคคลตาม  วรรคหนึ่งได้สัญชาติไทยก็ได้ ตามหลักเกณฑ์ที่คณะรัฐมนตรีกำหนด</a:t>
            </a:r>
            <a:endParaRPr lang="th-TH" sz="2000" spc="-100" dirty="0" smtClean="0">
              <a:solidFill>
                <a:srgbClr val="0000CC"/>
              </a:solidFill>
              <a:latin typeface="TH SarabunIT๙" pitchFamily="34" charset="-34"/>
              <a:cs typeface="TH SarabunIT๙" pitchFamily="34" charset="-34"/>
            </a:endParaRPr>
          </a:p>
          <a:p>
            <a:pPr marL="0" indent="0" eaLnBrk="1" hangingPunct="1">
              <a:lnSpc>
                <a:spcPct val="70000"/>
              </a:lnSpc>
              <a:buClr>
                <a:srgbClr val="000000"/>
              </a:buClr>
              <a:buFont typeface="Wingdings" pitchFamily="2" charset="2"/>
              <a:buNone/>
              <a:defRPr/>
            </a:pPr>
            <a:endParaRPr lang="th-TH" sz="2100" spc="-100" dirty="0" smtClean="0">
              <a:solidFill>
                <a:srgbClr val="7030A0"/>
              </a:solidFill>
              <a:latin typeface="TH SarabunIT๙" pitchFamily="34" charset="-34"/>
              <a:cs typeface="TH SarabunIT๙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06303266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1524000" y="457200"/>
            <a:ext cx="6781800" cy="563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 anchor="ctr"/>
          <a:lstStyle>
            <a:lvl1pPr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algn="ctr"/>
            <a:endParaRPr lang="th-TH" sz="10000" b="0" smtClean="0">
              <a:solidFill>
                <a:srgbClr val="00FF00"/>
              </a:solidFill>
              <a:latin typeface="Angsana New" panose="02020603050405020304" pitchFamily="18" charset="-34"/>
            </a:endParaRPr>
          </a:p>
        </p:txBody>
      </p:sp>
      <p:sp>
        <p:nvSpPr>
          <p:cNvPr id="686083" name="Text Box 3"/>
          <p:cNvSpPr txBox="1">
            <a:spLocks noChangeArrowheads="1"/>
          </p:cNvSpPr>
          <p:nvPr/>
        </p:nvSpPr>
        <p:spPr bwMode="auto">
          <a:xfrm>
            <a:off x="755650" y="3644900"/>
            <a:ext cx="8064500" cy="2743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buFont typeface="Wingdings" pitchFamily="2" charset="2"/>
              <a:buNone/>
              <a:defRPr/>
            </a:pPr>
            <a:endParaRPr lang="th-TH" sz="2400" b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ngsana New" pitchFamily="18" charset="-34"/>
            </a:endParaRPr>
          </a:p>
          <a:p>
            <a:pPr algn="ctr" eaLnBrk="1" hangingPunct="1">
              <a:spcBef>
                <a:spcPct val="50000"/>
              </a:spcBef>
              <a:buFont typeface="Wingdings" pitchFamily="2" charset="2"/>
              <a:buNone/>
              <a:defRPr/>
            </a:pPr>
            <a:endParaRPr lang="th-TH" sz="6000" b="0">
              <a:solidFill>
                <a:srgbClr val="000000"/>
              </a:solidFill>
              <a:latin typeface="Angsana New" pitchFamily="18" charset="-34"/>
            </a:endParaRPr>
          </a:p>
          <a:p>
            <a:pPr eaLnBrk="1" hangingPunct="1">
              <a:defRPr/>
            </a:pPr>
            <a:endParaRPr lang="en-US" sz="6000" b="0">
              <a:solidFill>
                <a:srgbClr val="FF3300"/>
              </a:solidFill>
              <a:latin typeface="Angsana New" pitchFamily="18" charset="-34"/>
              <a:sym typeface="Wingdings" pitchFamily="2" charset="2"/>
            </a:endParaRPr>
          </a:p>
        </p:txBody>
      </p:sp>
      <p:sp>
        <p:nvSpPr>
          <p:cNvPr id="686084" name="Text Box 4"/>
          <p:cNvSpPr txBox="1">
            <a:spLocks noChangeArrowheads="1"/>
          </p:cNvSpPr>
          <p:nvPr/>
        </p:nvSpPr>
        <p:spPr bwMode="auto">
          <a:xfrm>
            <a:off x="304800" y="1371600"/>
            <a:ext cx="8604250" cy="212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33400" indent="-5334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/>
            <a:r>
              <a:rPr lang="th-TH" sz="4400" b="0" smtClean="0">
                <a:solidFill>
                  <a:srgbClr val="CC0000"/>
                </a:solidFill>
                <a:latin typeface="Angsana New" panose="02020603050405020304" pitchFamily="18" charset="-34"/>
                <a:sym typeface="Wingdings" panose="05000000000000000000" pitchFamily="2" charset="2"/>
              </a:rPr>
              <a:t> </a:t>
            </a:r>
            <a:r>
              <a:rPr lang="th-TH" sz="4400" smtClean="0">
                <a:solidFill>
                  <a:srgbClr val="C00000"/>
                </a:solidFill>
                <a:latin typeface="Angsana New" panose="02020603050405020304" pitchFamily="18" charset="-34"/>
                <a:sym typeface="Wingdings" panose="05000000000000000000" pitchFamily="2" charset="2"/>
              </a:rPr>
              <a:t>ผู้ยื่นคำขอ ได้แก่ ผู้เกิด หรือผู้มีส่วนได้เสีย</a:t>
            </a:r>
            <a:endParaRPr lang="th-TH" sz="4400" smtClean="0">
              <a:solidFill>
                <a:srgbClr val="C00000"/>
              </a:solidFill>
              <a:latin typeface="Angsana New" panose="02020603050405020304" pitchFamily="18" charset="-34"/>
            </a:endParaRPr>
          </a:p>
          <a:p>
            <a:pPr eaLnBrk="1" hangingPunct="1"/>
            <a:r>
              <a:rPr lang="th-TH" sz="4400" b="0" smtClean="0">
                <a:solidFill>
                  <a:srgbClr val="009999"/>
                </a:solidFill>
                <a:latin typeface="Angsana New" panose="02020603050405020304" pitchFamily="18" charset="-34"/>
                <a:sym typeface="Wingdings" panose="05000000000000000000" pitchFamily="2" charset="2"/>
              </a:rPr>
              <a:t> </a:t>
            </a:r>
            <a:r>
              <a:rPr lang="th-TH" sz="4400" smtClean="0">
                <a:solidFill>
                  <a:srgbClr val="663300"/>
                </a:solidFill>
                <a:latin typeface="Angsana New" panose="02020603050405020304" pitchFamily="18" charset="-34"/>
                <a:sym typeface="Wingdings" panose="05000000000000000000" pitchFamily="2" charset="2"/>
              </a:rPr>
              <a:t>สถานที่ขอ ได้แก่ อำเภอ สำนักงานเขต สถานทูตหรือสถานกงสุลไทย  ตามภูมิลำเนาของผู้ยื่นคำขอ</a:t>
            </a:r>
            <a:r>
              <a:rPr lang="th-TH" sz="4400" b="0" smtClean="0">
                <a:solidFill>
                  <a:srgbClr val="663300"/>
                </a:solidFill>
                <a:latin typeface="Angsana New" panose="02020603050405020304" pitchFamily="18" charset="-34"/>
              </a:rPr>
              <a:t> </a:t>
            </a:r>
          </a:p>
        </p:txBody>
      </p:sp>
      <p:sp>
        <p:nvSpPr>
          <p:cNvPr id="686085" name="Text Box 5"/>
          <p:cNvSpPr txBox="1">
            <a:spLocks noChangeArrowheads="1"/>
          </p:cNvSpPr>
          <p:nvPr/>
        </p:nvSpPr>
        <p:spPr bwMode="auto">
          <a:xfrm>
            <a:off x="285750" y="3581400"/>
            <a:ext cx="8218488" cy="280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33400" indent="-5334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/>
            <a:r>
              <a:rPr lang="th-TH" sz="4400" b="0" smtClean="0">
                <a:solidFill>
                  <a:srgbClr val="F6C616"/>
                </a:solidFill>
                <a:latin typeface="Angsana New" panose="02020603050405020304" pitchFamily="18" charset="-34"/>
                <a:sym typeface="Wingdings" panose="05000000000000000000" pitchFamily="2" charset="2"/>
              </a:rPr>
              <a:t> </a:t>
            </a:r>
            <a:r>
              <a:rPr lang="th-TH" sz="4400" smtClean="0">
                <a:solidFill>
                  <a:srgbClr val="11034D"/>
                </a:solidFill>
                <a:latin typeface="Angsana New" panose="02020603050405020304" pitchFamily="18" charset="-34"/>
              </a:rPr>
              <a:t>หลักฐาน ได้แก่ รูปถ่าย </a:t>
            </a:r>
            <a:r>
              <a:rPr lang="en-US" sz="4400" smtClean="0">
                <a:solidFill>
                  <a:srgbClr val="11034D"/>
                </a:solidFill>
                <a:latin typeface="Angsana New" panose="02020603050405020304" pitchFamily="18" charset="-34"/>
              </a:rPr>
              <a:t>2 </a:t>
            </a:r>
            <a:r>
              <a:rPr lang="th-TH" sz="4400" smtClean="0">
                <a:solidFill>
                  <a:srgbClr val="11034D"/>
                </a:solidFill>
                <a:latin typeface="Angsana New" panose="02020603050405020304" pitchFamily="18" charset="-34"/>
              </a:rPr>
              <a:t>นิ้ว/ หลักฐานทะเบียนราษฎรของบิดาและบุตร (ถ้ามี)/ หลักฐานอื่นที่ราชการออกให้ (ต้องมีรูปถ่าย) หรือผลตรวจ </a:t>
            </a:r>
            <a:r>
              <a:rPr lang="en-US" sz="4400" smtClean="0">
                <a:solidFill>
                  <a:srgbClr val="11034D"/>
                </a:solidFill>
                <a:latin typeface="Angsana New" panose="02020603050405020304" pitchFamily="18" charset="-34"/>
              </a:rPr>
              <a:t>DNA</a:t>
            </a:r>
            <a:r>
              <a:rPr lang="th-TH" sz="4400" smtClean="0">
                <a:solidFill>
                  <a:srgbClr val="11034D"/>
                </a:solidFill>
                <a:latin typeface="Angsana New" panose="02020603050405020304" pitchFamily="18" charset="-34"/>
              </a:rPr>
              <a:t> </a:t>
            </a:r>
          </a:p>
          <a:p>
            <a:pPr eaLnBrk="1" hangingPunct="1"/>
            <a:r>
              <a:rPr lang="th-TH" sz="4400" b="0" smtClean="0">
                <a:solidFill>
                  <a:srgbClr val="000000"/>
                </a:solidFill>
                <a:latin typeface="Angsana New" panose="02020603050405020304" pitchFamily="18" charset="-34"/>
              </a:rPr>
              <a:t>       </a:t>
            </a:r>
            <a:r>
              <a:rPr lang="th-TH" sz="4400" b="0" smtClean="0">
                <a:solidFill>
                  <a:srgbClr val="FF3300"/>
                </a:solidFill>
                <a:sym typeface="Wingdings 3" panose="05040102010807070707" pitchFamily="18" charset="2"/>
              </a:rPr>
              <a:t></a:t>
            </a:r>
            <a:r>
              <a:rPr lang="th-TH" sz="4400" smtClean="0">
                <a:solidFill>
                  <a:srgbClr val="FF0000"/>
                </a:solidFill>
                <a:sym typeface="Wingdings 3" panose="05040102010807070707" pitchFamily="18" charset="2"/>
              </a:rPr>
              <a:t>พยานบุคคลที่สามารถให้ข้อมูลความสัมพันธ์ฯ</a:t>
            </a:r>
            <a:endParaRPr lang="th-TH" sz="4400" smtClean="0">
              <a:solidFill>
                <a:srgbClr val="FF0000"/>
              </a:solidFill>
              <a:latin typeface="Angsana New" panose="02020603050405020304" pitchFamily="18" charset="-34"/>
            </a:endParaRPr>
          </a:p>
        </p:txBody>
      </p:sp>
      <p:sp>
        <p:nvSpPr>
          <p:cNvPr id="686087" name="AutoShape 7"/>
          <p:cNvSpPr>
            <a:spLocks noChangeArrowheads="1"/>
          </p:cNvSpPr>
          <p:nvPr/>
        </p:nvSpPr>
        <p:spPr bwMode="auto">
          <a:xfrm>
            <a:off x="539750" y="0"/>
            <a:ext cx="8208963" cy="1341438"/>
          </a:xfrm>
          <a:prstGeom prst="horizontalScroll">
            <a:avLst>
              <a:gd name="adj" fmla="val 12500"/>
            </a:avLst>
          </a:prstGeom>
          <a:gradFill rotWithShape="1">
            <a:gsLst>
              <a:gs pos="0">
                <a:srgbClr val="FF3300"/>
              </a:gs>
              <a:gs pos="50000">
                <a:srgbClr val="FFFF00"/>
              </a:gs>
              <a:gs pos="100000">
                <a:srgbClr val="FF3300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algn="ctr" eaLnBrk="1" hangingPunct="1"/>
            <a:r>
              <a:rPr lang="th-TH" sz="6000" smtClean="0">
                <a:solidFill>
                  <a:srgbClr val="C80000"/>
                </a:solidFill>
                <a:sym typeface="Wingdings" panose="05000000000000000000" pitchFamily="2" charset="2"/>
              </a:rPr>
              <a:t>กฎกระทรวง</a:t>
            </a:r>
            <a:r>
              <a:rPr lang="en-US" sz="6000" smtClean="0">
                <a:solidFill>
                  <a:srgbClr val="C80000"/>
                </a:solidFill>
                <a:sym typeface="Wingdings" panose="05000000000000000000" pitchFamily="2" charset="2"/>
              </a:rPr>
              <a:t>:</a:t>
            </a:r>
            <a:r>
              <a:rPr lang="th-TH" sz="6000" smtClean="0">
                <a:solidFill>
                  <a:srgbClr val="C80000"/>
                </a:solidFill>
                <a:sym typeface="Wingdings" panose="05000000000000000000" pitchFamily="2" charset="2"/>
              </a:rPr>
              <a:t>พิสูจน์ลูกพ่อไทย</a:t>
            </a:r>
          </a:p>
        </p:txBody>
      </p:sp>
    </p:spTree>
    <p:extLst>
      <p:ext uri="{BB962C8B-B14F-4D97-AF65-F5344CB8AC3E}">
        <p14:creationId xmlns:p14="http://schemas.microsoft.com/office/powerpoint/2010/main" val="107059167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1000"/>
                                        <p:tgtEl>
                                          <p:spTgt spid="6860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1000"/>
                                        <p:tgtEl>
                                          <p:spTgt spid="686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1000"/>
                                        <p:tgtEl>
                                          <p:spTgt spid="686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084" grpId="0"/>
      <p:bldP spid="686085" grpId="0"/>
      <p:bldP spid="686087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ChangeArrowheads="1"/>
          </p:cNvSpPr>
          <p:nvPr/>
        </p:nvSpPr>
        <p:spPr bwMode="auto">
          <a:xfrm>
            <a:off x="1524000" y="457200"/>
            <a:ext cx="6781800" cy="563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 anchor="ctr"/>
          <a:lstStyle>
            <a:lvl1pPr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algn="ctr"/>
            <a:endParaRPr lang="th-TH" sz="10000" b="0" smtClean="0">
              <a:solidFill>
                <a:srgbClr val="00FF00"/>
              </a:solidFill>
              <a:latin typeface="Angsana New" panose="02020603050405020304" pitchFamily="18" charset="-34"/>
            </a:endParaRPr>
          </a:p>
        </p:txBody>
      </p:sp>
      <p:sp>
        <p:nvSpPr>
          <p:cNvPr id="686083" name="Text Box 3"/>
          <p:cNvSpPr txBox="1">
            <a:spLocks noChangeArrowheads="1"/>
          </p:cNvSpPr>
          <p:nvPr/>
        </p:nvSpPr>
        <p:spPr bwMode="auto">
          <a:xfrm>
            <a:off x="755650" y="3644900"/>
            <a:ext cx="8064500" cy="2743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buFont typeface="Wingdings" pitchFamily="2" charset="2"/>
              <a:buNone/>
              <a:defRPr/>
            </a:pPr>
            <a:endParaRPr lang="th-TH" sz="2400" b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ngsana New" pitchFamily="18" charset="-34"/>
            </a:endParaRPr>
          </a:p>
          <a:p>
            <a:pPr algn="ctr" eaLnBrk="1" hangingPunct="1">
              <a:spcBef>
                <a:spcPct val="50000"/>
              </a:spcBef>
              <a:buFont typeface="Wingdings" pitchFamily="2" charset="2"/>
              <a:buNone/>
              <a:defRPr/>
            </a:pPr>
            <a:endParaRPr lang="th-TH" sz="6000" b="0">
              <a:solidFill>
                <a:srgbClr val="000000"/>
              </a:solidFill>
              <a:latin typeface="Angsana New" pitchFamily="18" charset="-34"/>
            </a:endParaRPr>
          </a:p>
          <a:p>
            <a:pPr eaLnBrk="1" hangingPunct="1">
              <a:defRPr/>
            </a:pPr>
            <a:endParaRPr lang="en-US" sz="6000" b="0">
              <a:solidFill>
                <a:srgbClr val="FF3300"/>
              </a:solidFill>
              <a:latin typeface="Angsana New" pitchFamily="18" charset="-34"/>
              <a:sym typeface="Wingdings" pitchFamily="2" charset="2"/>
            </a:endParaRPr>
          </a:p>
        </p:txBody>
      </p:sp>
      <p:sp>
        <p:nvSpPr>
          <p:cNvPr id="686084" name="Text Box 4"/>
          <p:cNvSpPr txBox="1">
            <a:spLocks noChangeArrowheads="1"/>
          </p:cNvSpPr>
          <p:nvPr/>
        </p:nvSpPr>
        <p:spPr bwMode="auto">
          <a:xfrm>
            <a:off x="304800" y="1214438"/>
            <a:ext cx="8839200" cy="550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33400" indent="-5334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/>
            <a:r>
              <a:rPr lang="th-TH" sz="4400" b="0" smtClean="0">
                <a:solidFill>
                  <a:srgbClr val="CC0000"/>
                </a:solidFill>
                <a:latin typeface="Angsana New" panose="02020603050405020304" pitchFamily="18" charset="-34"/>
                <a:sym typeface="Wingdings" panose="05000000000000000000" pitchFamily="2" charset="2"/>
              </a:rPr>
              <a:t></a:t>
            </a:r>
            <a:r>
              <a:rPr lang="th-TH" sz="4400" smtClean="0">
                <a:solidFill>
                  <a:srgbClr val="333399"/>
                </a:solidFill>
                <a:latin typeface="Angsana New" panose="02020603050405020304" pitchFamily="18" charset="-34"/>
                <a:sym typeface="Wingdings" panose="05000000000000000000" pitchFamily="2" charset="2"/>
              </a:rPr>
              <a:t>พนักงานเจ้าหน้าที่รับคำขอพร้อมหลักฐาน ให้ออก     ใบตอบรับแก่ผู้ขอ และต้องพิจารณาเรื่องให้เสร็จ ภายใน </a:t>
            </a:r>
            <a:r>
              <a:rPr lang="en-US" sz="4400" smtClean="0">
                <a:solidFill>
                  <a:srgbClr val="333399"/>
                </a:solidFill>
                <a:latin typeface="Angsana New" panose="02020603050405020304" pitchFamily="18" charset="-34"/>
                <a:sym typeface="Wingdings" panose="05000000000000000000" pitchFamily="2" charset="2"/>
              </a:rPr>
              <a:t>30 </a:t>
            </a:r>
            <a:r>
              <a:rPr lang="th-TH" sz="4400" smtClean="0">
                <a:solidFill>
                  <a:srgbClr val="333399"/>
                </a:solidFill>
                <a:latin typeface="Angsana New" panose="02020603050405020304" pitchFamily="18" charset="-34"/>
                <a:sym typeface="Wingdings" panose="05000000000000000000" pitchFamily="2" charset="2"/>
              </a:rPr>
              <a:t>วัน  หากพิจารณาไม่ทันเวลาให้ขยายได้     อีก </a:t>
            </a:r>
            <a:r>
              <a:rPr lang="en-US" sz="4400" smtClean="0">
                <a:solidFill>
                  <a:srgbClr val="333399"/>
                </a:solidFill>
                <a:latin typeface="Angsana New" panose="02020603050405020304" pitchFamily="18" charset="-34"/>
                <a:sym typeface="Wingdings" panose="05000000000000000000" pitchFamily="2" charset="2"/>
              </a:rPr>
              <a:t>30 </a:t>
            </a:r>
            <a:r>
              <a:rPr lang="th-TH" sz="4400" smtClean="0">
                <a:solidFill>
                  <a:srgbClr val="333399"/>
                </a:solidFill>
                <a:latin typeface="Angsana New" panose="02020603050405020304" pitchFamily="18" charset="-34"/>
                <a:sym typeface="Wingdings" panose="05000000000000000000" pitchFamily="2" charset="2"/>
              </a:rPr>
              <a:t>วันแต่ต้องแจ้งผู้ยื่นคำขอทราบก่อน</a:t>
            </a:r>
            <a:endParaRPr lang="th-TH" sz="4400" smtClean="0">
              <a:solidFill>
                <a:srgbClr val="333399"/>
              </a:solidFill>
              <a:latin typeface="Angsana New" panose="02020603050405020304" pitchFamily="18" charset="-34"/>
            </a:endParaRPr>
          </a:p>
          <a:p>
            <a:pPr eaLnBrk="1" hangingPunct="1">
              <a:buFont typeface="Wingdings" panose="05000000000000000000" pitchFamily="2" charset="2"/>
              <a:buChar char="r"/>
            </a:pPr>
            <a:r>
              <a:rPr lang="th-TH" sz="4400" smtClean="0">
                <a:solidFill>
                  <a:srgbClr val="000000"/>
                </a:solidFill>
                <a:latin typeface="Angsana New" panose="02020603050405020304" pitchFamily="18" charset="-34"/>
                <a:sym typeface="Wingdings" panose="05000000000000000000" pitchFamily="2" charset="2"/>
              </a:rPr>
              <a:t> ถ้าคำขอและหลักฐานเอกสารไม่ถูกต้องหรือไม่ครบ    ให้แจ้งผู้ยื่นคำขอภายใน </a:t>
            </a:r>
            <a:r>
              <a:rPr lang="en-US" sz="4400" smtClean="0">
                <a:solidFill>
                  <a:srgbClr val="000000"/>
                </a:solidFill>
                <a:latin typeface="Angsana New" panose="02020603050405020304" pitchFamily="18" charset="-34"/>
                <a:sym typeface="Wingdings" panose="05000000000000000000" pitchFamily="2" charset="2"/>
              </a:rPr>
              <a:t>15</a:t>
            </a:r>
            <a:r>
              <a:rPr lang="th-TH" sz="4400" smtClean="0">
                <a:solidFill>
                  <a:srgbClr val="000000"/>
                </a:solidFill>
                <a:latin typeface="Angsana New" panose="02020603050405020304" pitchFamily="18" charset="-34"/>
                <a:sym typeface="Wingdings" panose="05000000000000000000" pitchFamily="2" charset="2"/>
              </a:rPr>
              <a:t> วันนับแต่ได้รับเรื่อง</a:t>
            </a:r>
          </a:p>
          <a:p>
            <a:pPr eaLnBrk="1" hangingPunct="1">
              <a:buFont typeface="Wingdings" panose="05000000000000000000" pitchFamily="2" charset="2"/>
              <a:buChar char="r"/>
            </a:pPr>
            <a:r>
              <a:rPr lang="th-TH" sz="4400" smtClean="0">
                <a:solidFill>
                  <a:srgbClr val="000000"/>
                </a:solidFill>
                <a:latin typeface="Angsana New" panose="02020603050405020304" pitchFamily="18" charset="-34"/>
              </a:rPr>
              <a:t> ถ้ามีผลตรวจ </a:t>
            </a:r>
            <a:r>
              <a:rPr lang="en-US" sz="4400" smtClean="0">
                <a:solidFill>
                  <a:srgbClr val="000000"/>
                </a:solidFill>
                <a:latin typeface="Angsana New" panose="02020603050405020304" pitchFamily="18" charset="-34"/>
              </a:rPr>
              <a:t>DNA </a:t>
            </a:r>
            <a:r>
              <a:rPr lang="th-TH" sz="4400" smtClean="0">
                <a:solidFill>
                  <a:srgbClr val="000000"/>
                </a:solidFill>
                <a:latin typeface="Angsana New" panose="02020603050405020304" pitchFamily="18" charset="-34"/>
              </a:rPr>
              <a:t>ไม่ต้องสอบสวนบุคคลน่าเชื่อถือ</a:t>
            </a:r>
          </a:p>
          <a:p>
            <a:pPr eaLnBrk="1" hangingPunct="1">
              <a:buFont typeface="Wingdings" panose="05000000000000000000" pitchFamily="2" charset="2"/>
              <a:buChar char="r"/>
            </a:pPr>
            <a:r>
              <a:rPr lang="th-TH" sz="4400" smtClean="0">
                <a:solidFill>
                  <a:srgbClr val="000000"/>
                </a:solidFill>
                <a:latin typeface="Angsana New" panose="02020603050405020304" pitchFamily="18" charset="-34"/>
              </a:rPr>
              <a:t> ถ้าผ่าน ให้ออกหนังสือรับรองผลเป็นหลักฐาน </a:t>
            </a:r>
            <a:r>
              <a:rPr lang="th-TH" sz="4400" b="0" smtClean="0">
                <a:solidFill>
                  <a:srgbClr val="000000"/>
                </a:solidFill>
                <a:latin typeface="Angsana New" panose="02020603050405020304" pitchFamily="18" charset="-34"/>
              </a:rPr>
              <a:t> </a:t>
            </a:r>
          </a:p>
        </p:txBody>
      </p:sp>
      <p:sp>
        <p:nvSpPr>
          <p:cNvPr id="686087" name="AutoShape 7"/>
          <p:cNvSpPr>
            <a:spLocks noChangeArrowheads="1"/>
          </p:cNvSpPr>
          <p:nvPr/>
        </p:nvSpPr>
        <p:spPr bwMode="auto">
          <a:xfrm>
            <a:off x="539750" y="0"/>
            <a:ext cx="8208963" cy="1341438"/>
          </a:xfrm>
          <a:prstGeom prst="horizontalScroll">
            <a:avLst>
              <a:gd name="adj" fmla="val 12500"/>
            </a:avLst>
          </a:prstGeom>
          <a:gradFill rotWithShape="1">
            <a:gsLst>
              <a:gs pos="0">
                <a:srgbClr val="FF3300"/>
              </a:gs>
              <a:gs pos="50000">
                <a:srgbClr val="FFFF00"/>
              </a:gs>
              <a:gs pos="100000">
                <a:srgbClr val="FF3300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algn="ctr" eaLnBrk="1" hangingPunct="1"/>
            <a:r>
              <a:rPr lang="th-TH" sz="6000" smtClean="0">
                <a:solidFill>
                  <a:srgbClr val="C80000"/>
                </a:solidFill>
                <a:sym typeface="Wingdings" panose="05000000000000000000" pitchFamily="2" charset="2"/>
              </a:rPr>
              <a:t>ขั้นตอนการพิสูจน์ลูกพ่อไทย</a:t>
            </a:r>
          </a:p>
        </p:txBody>
      </p:sp>
    </p:spTree>
    <p:extLst>
      <p:ext uri="{BB962C8B-B14F-4D97-AF65-F5344CB8AC3E}">
        <p14:creationId xmlns:p14="http://schemas.microsoft.com/office/powerpoint/2010/main" val="176536773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1000"/>
                                        <p:tgtEl>
                                          <p:spTgt spid="6860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1000"/>
                                        <p:tgtEl>
                                          <p:spTgt spid="686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084" grpId="0"/>
      <p:bldP spid="686087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ชื่อเรื่อง 1"/>
          <p:cNvSpPr txBox="1">
            <a:spLocks/>
          </p:cNvSpPr>
          <p:nvPr/>
        </p:nvSpPr>
        <p:spPr bwMode="auto">
          <a:xfrm>
            <a:off x="1043608" y="332656"/>
            <a:ext cx="4392612" cy="57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>
              <a:defRPr/>
            </a:pPr>
            <a:r>
              <a:rPr lang="th-TH" sz="6000" kern="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itchFamily="18" charset="-78"/>
                <a:cs typeface="Angsana New"/>
              </a:rPr>
              <a:t>กฎหมายคนเข้าเมือง</a:t>
            </a:r>
            <a:endParaRPr lang="th-TH" sz="6000" kern="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dalus" pitchFamily="18" charset="-78"/>
              <a:cs typeface="Angsana New"/>
            </a:endParaRPr>
          </a:p>
        </p:txBody>
      </p:sp>
      <p:sp>
        <p:nvSpPr>
          <p:cNvPr id="8" name="ปุ่มปฏิบัติการ: หน้าแรก 7">
            <a:hlinkClick r:id="rId2" action="ppaction://hlinksldjump" highlightClick="1"/>
          </p:cNvPr>
          <p:cNvSpPr/>
          <p:nvPr/>
        </p:nvSpPr>
        <p:spPr>
          <a:xfrm>
            <a:off x="966603" y="6437633"/>
            <a:ext cx="363537" cy="36036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th-TH" dirty="0">
              <a:solidFill>
                <a:srgbClr val="FFFFFF"/>
              </a:solidFill>
            </a:endParaRPr>
          </a:p>
        </p:txBody>
      </p:sp>
      <p:sp>
        <p:nvSpPr>
          <p:cNvPr id="12" name="ชื่อเรื่อง 1"/>
          <p:cNvSpPr txBox="1">
            <a:spLocks/>
          </p:cNvSpPr>
          <p:nvPr/>
        </p:nvSpPr>
        <p:spPr bwMode="auto">
          <a:xfrm>
            <a:off x="1979712" y="1124744"/>
            <a:ext cx="4682020" cy="576064"/>
          </a:xfrm>
          <a:prstGeom prst="rect">
            <a:avLst/>
          </a:prstGeom>
          <a:solidFill>
            <a:srgbClr val="00FFFF"/>
          </a:solidFill>
          <a:ln w="38100">
            <a:solidFill>
              <a:schemeClr val="tx1"/>
            </a:solidFill>
            <a:prstDash val="lgDash"/>
            <a:miter lim="800000"/>
            <a:headEnd/>
            <a:tailEnd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txBody>
          <a:bodyPr anchor="ctr"/>
          <a:lstStyle/>
          <a:p>
            <a:pPr algn="ctr" eaLnBrk="1" hangingPunct="1">
              <a:defRPr/>
            </a:pPr>
            <a:r>
              <a:rPr lang="th-TH" sz="4800" kern="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itchFamily="18" charset="-78"/>
                <a:cs typeface="Angsana New"/>
              </a:rPr>
              <a:t>คนต่างด้าวมีถิ่นที่อยู่ถาวร</a:t>
            </a:r>
            <a:endParaRPr lang="th-TH" kern="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dalus" pitchFamily="18" charset="-78"/>
              <a:cs typeface="Angsana New"/>
            </a:endParaRPr>
          </a:p>
        </p:txBody>
      </p:sp>
      <p:pic>
        <p:nvPicPr>
          <p:cNvPr id="5" name="รูปภาพ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573632"/>
            <a:ext cx="1749552" cy="2511552"/>
          </a:xfrm>
          <a:prstGeom prst="rect">
            <a:avLst/>
          </a:prstGeom>
        </p:spPr>
      </p:pic>
      <p:pic>
        <p:nvPicPr>
          <p:cNvPr id="7" name="รูปภาพ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3959" y="2573632"/>
            <a:ext cx="1800200" cy="2494798"/>
          </a:xfrm>
          <a:prstGeom prst="rect">
            <a:avLst/>
          </a:prstGeom>
        </p:spPr>
      </p:pic>
      <p:pic>
        <p:nvPicPr>
          <p:cNvPr id="13" name="รูปภาพ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5127" y="2582494"/>
            <a:ext cx="1637117" cy="2502690"/>
          </a:xfrm>
          <a:prstGeom prst="rect">
            <a:avLst/>
          </a:prstGeom>
        </p:spPr>
      </p:pic>
      <p:pic>
        <p:nvPicPr>
          <p:cNvPr id="14" name="รูปภาพ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0285" y="2571881"/>
            <a:ext cx="3096344" cy="2496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9414475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ชื่อเรื่อง 1"/>
          <p:cNvSpPr txBox="1">
            <a:spLocks/>
          </p:cNvSpPr>
          <p:nvPr/>
        </p:nvSpPr>
        <p:spPr bwMode="auto">
          <a:xfrm>
            <a:off x="1043608" y="332656"/>
            <a:ext cx="4392612" cy="57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>
              <a:defRPr/>
            </a:pPr>
            <a:r>
              <a:rPr lang="th-TH" sz="6000" kern="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itchFamily="18" charset="-78"/>
                <a:cs typeface="Angsana New"/>
              </a:rPr>
              <a:t>กฎหมายคนเข้าเมือง</a:t>
            </a:r>
            <a:endParaRPr lang="th-TH" sz="6000" kern="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dalus" pitchFamily="18" charset="-78"/>
              <a:cs typeface="Angsana New"/>
            </a:endParaRPr>
          </a:p>
        </p:txBody>
      </p:sp>
      <p:sp>
        <p:nvSpPr>
          <p:cNvPr id="8" name="ปุ่มปฏิบัติการ: หน้าแรก 7">
            <a:hlinkClick r:id="rId2" action="ppaction://hlinksldjump" highlightClick="1"/>
          </p:cNvPr>
          <p:cNvSpPr/>
          <p:nvPr/>
        </p:nvSpPr>
        <p:spPr>
          <a:xfrm>
            <a:off x="966603" y="6437633"/>
            <a:ext cx="363537" cy="36036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th-TH" dirty="0">
              <a:solidFill>
                <a:srgbClr val="FFFFFF"/>
              </a:solidFill>
            </a:endParaRPr>
          </a:p>
        </p:txBody>
      </p:sp>
      <p:sp>
        <p:nvSpPr>
          <p:cNvPr id="12" name="ชื่อเรื่อง 1"/>
          <p:cNvSpPr txBox="1">
            <a:spLocks/>
          </p:cNvSpPr>
          <p:nvPr/>
        </p:nvSpPr>
        <p:spPr bwMode="auto">
          <a:xfrm>
            <a:off x="1835696" y="1009078"/>
            <a:ext cx="4682020" cy="576064"/>
          </a:xfrm>
          <a:prstGeom prst="rect">
            <a:avLst/>
          </a:prstGeom>
          <a:solidFill>
            <a:srgbClr val="00FFFF"/>
          </a:solidFill>
          <a:ln w="38100">
            <a:solidFill>
              <a:schemeClr val="tx1"/>
            </a:solidFill>
            <a:prstDash val="lgDash"/>
            <a:miter lim="800000"/>
            <a:headEnd/>
            <a:tailEnd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txBody>
          <a:bodyPr anchor="ctr"/>
          <a:lstStyle/>
          <a:p>
            <a:pPr algn="ctr" eaLnBrk="1" hangingPunct="1">
              <a:defRPr/>
            </a:pPr>
            <a:r>
              <a:rPr lang="th-TH" sz="4800" kern="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itchFamily="18" charset="-78"/>
                <a:cs typeface="Angsana New"/>
              </a:rPr>
              <a:t>คนต่างด้าวเข้าเมืองชั่วคราว</a:t>
            </a:r>
            <a:endParaRPr lang="th-TH" kern="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dalus" pitchFamily="18" charset="-78"/>
              <a:cs typeface="Angsana New"/>
            </a:endParaRPr>
          </a:p>
        </p:txBody>
      </p:sp>
      <p:pic>
        <p:nvPicPr>
          <p:cNvPr id="15" name="Picture 2" descr="C:\Documents and Settings\GOODLUCK\Desktop\ตัวอย่างพลาส\พลาส\Picture 018.jpg"/>
          <p:cNvPicPr>
            <a:picLocks noGrp="1" noChangeAspect="1" noChangeArrowheads="1"/>
          </p:cNvPicPr>
          <p:nvPr>
            <p:ph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6800" y="1916832"/>
            <a:ext cx="3533192" cy="4472763"/>
          </a:xfrm>
        </p:spPr>
      </p:pic>
      <p:pic>
        <p:nvPicPr>
          <p:cNvPr id="2" name="รูปภาพ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926" y="1628217"/>
            <a:ext cx="4462041" cy="2736304"/>
          </a:xfrm>
          <a:prstGeom prst="rect">
            <a:avLst/>
          </a:prstGeom>
        </p:spPr>
      </p:pic>
      <p:pic>
        <p:nvPicPr>
          <p:cNvPr id="11" name="Picture 1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2132856"/>
            <a:ext cx="2810767" cy="32170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16780574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ชื่อเรื่อง 1"/>
          <p:cNvSpPr txBox="1">
            <a:spLocks/>
          </p:cNvSpPr>
          <p:nvPr/>
        </p:nvSpPr>
        <p:spPr bwMode="auto">
          <a:xfrm>
            <a:off x="1043608" y="332656"/>
            <a:ext cx="4392612" cy="57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>
              <a:defRPr/>
            </a:pPr>
            <a:r>
              <a:rPr lang="th-TH" sz="6000" kern="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itchFamily="18" charset="-78"/>
                <a:cs typeface="Angsana New"/>
              </a:rPr>
              <a:t>กฎหมายคนเข้าเมือง</a:t>
            </a:r>
            <a:endParaRPr lang="th-TH" sz="6000" kern="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dalus" pitchFamily="18" charset="-78"/>
              <a:cs typeface="Angsana New"/>
            </a:endParaRPr>
          </a:p>
        </p:txBody>
      </p:sp>
      <p:sp>
        <p:nvSpPr>
          <p:cNvPr id="8" name="ปุ่มปฏิบัติการ: หน้าแรก 7">
            <a:hlinkClick r:id="rId2" action="ppaction://hlinksldjump" highlightClick="1"/>
          </p:cNvPr>
          <p:cNvSpPr/>
          <p:nvPr/>
        </p:nvSpPr>
        <p:spPr>
          <a:xfrm>
            <a:off x="966603" y="6437633"/>
            <a:ext cx="363537" cy="36036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th-TH" dirty="0">
              <a:solidFill>
                <a:srgbClr val="FFFFFF"/>
              </a:solidFill>
            </a:endParaRPr>
          </a:p>
        </p:txBody>
      </p:sp>
      <p:sp>
        <p:nvSpPr>
          <p:cNvPr id="12" name="ชื่อเรื่อง 1"/>
          <p:cNvSpPr txBox="1">
            <a:spLocks/>
          </p:cNvSpPr>
          <p:nvPr/>
        </p:nvSpPr>
        <p:spPr bwMode="auto">
          <a:xfrm>
            <a:off x="1691680" y="1196752"/>
            <a:ext cx="5328592" cy="576064"/>
          </a:xfrm>
          <a:prstGeom prst="rect">
            <a:avLst/>
          </a:prstGeom>
          <a:solidFill>
            <a:srgbClr val="00FFFF"/>
          </a:solidFill>
          <a:ln w="38100">
            <a:solidFill>
              <a:schemeClr val="tx1"/>
            </a:solidFill>
            <a:prstDash val="lgDash"/>
            <a:miter lim="800000"/>
            <a:headEnd/>
            <a:tailEnd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txBody>
          <a:bodyPr anchor="ctr"/>
          <a:lstStyle/>
          <a:p>
            <a:pPr algn="ctr" eaLnBrk="1" hangingPunct="1">
              <a:defRPr/>
            </a:pPr>
            <a:r>
              <a:rPr lang="th-TH" sz="4800" kern="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itchFamily="18" charset="-78"/>
                <a:cs typeface="Angsana New"/>
              </a:rPr>
              <a:t>คนต่างด้าวได้รับการผ่อนผัน</a:t>
            </a:r>
            <a:endParaRPr lang="th-TH" kern="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dalus" pitchFamily="18" charset="-78"/>
              <a:cs typeface="Angsana New"/>
            </a:endParaRPr>
          </a:p>
        </p:txBody>
      </p:sp>
      <p:sp>
        <p:nvSpPr>
          <p:cNvPr id="9" name="สี่เหลี่ยมผืนผ้า 8"/>
          <p:cNvSpPr/>
          <p:nvPr/>
        </p:nvSpPr>
        <p:spPr>
          <a:xfrm>
            <a:off x="467544" y="2060650"/>
            <a:ext cx="3558025" cy="2278197"/>
          </a:xfrm>
          <a:prstGeom prst="rect">
            <a:avLst/>
          </a:prstGeom>
          <a:blipFill rotWithShape="1">
            <a:blip r:embed="rId3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3" name="สี่เหลี่ยมผืนผ้า 12"/>
          <p:cNvSpPr/>
          <p:nvPr/>
        </p:nvSpPr>
        <p:spPr>
          <a:xfrm>
            <a:off x="4716016" y="2060650"/>
            <a:ext cx="3630033" cy="2278197"/>
          </a:xfrm>
          <a:prstGeom prst="rect">
            <a:avLst/>
          </a:prstGeom>
          <a:blipFill rotWithShape="1">
            <a:blip r:embed="rId4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4" name="สี่เหลี่ยมผืนผ้า 13"/>
          <p:cNvSpPr/>
          <p:nvPr/>
        </p:nvSpPr>
        <p:spPr>
          <a:xfrm>
            <a:off x="2411760" y="4433413"/>
            <a:ext cx="3960440" cy="2364583"/>
          </a:xfrm>
          <a:prstGeom prst="rect">
            <a:avLst/>
          </a:prstGeom>
          <a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2000" b="-2000"/>
            </a:stretch>
          </a:blip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</p:spTree>
    <p:extLst>
      <p:ext uri="{BB962C8B-B14F-4D97-AF65-F5344CB8AC3E}">
        <p14:creationId xmlns:p14="http://schemas.microsoft.com/office/powerpoint/2010/main" val="1082630457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0664135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37413929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Subtitle 2"/>
          <p:cNvSpPr>
            <a:spLocks noGrp="1"/>
          </p:cNvSpPr>
          <p:nvPr>
            <p:ph type="subTitle" idx="1"/>
          </p:nvPr>
        </p:nvSpPr>
        <p:spPr>
          <a:xfrm>
            <a:off x="428625" y="357188"/>
            <a:ext cx="8429625" cy="6072187"/>
          </a:xfrm>
          <a:ln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th-TH" sz="4000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ปรึกษาปัญหางานทะเบียน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3071813" y="1285875"/>
            <a:ext cx="2857500" cy="278606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800" b="0" dirty="0">
              <a:solidFill>
                <a:prstClr val="white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800" b="0" dirty="0">
              <a:solidFill>
                <a:prstClr val="white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th-TH" sz="2800" b="0" dirty="0">
              <a:solidFill>
                <a:prstClr val="white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800" b="0" dirty="0">
              <a:solidFill>
                <a:prstClr val="white"/>
              </a:solidFill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800" dirty="0">
                <a:solidFill>
                  <a:prstClr val="white"/>
                </a:solidFill>
              </a:rPr>
              <a:t>  รับเรื่อง </a:t>
            </a:r>
            <a:r>
              <a:rPr lang="th-TH" sz="2800" b="0" dirty="0">
                <a:solidFill>
                  <a:prstClr val="white"/>
                </a:solidFill>
              </a:rPr>
              <a:t>      </a:t>
            </a:r>
            <a:r>
              <a:rPr lang="th-TH" sz="2800" dirty="0">
                <a:solidFill>
                  <a:prstClr val="white"/>
                </a:solidFill>
              </a:rPr>
              <a:t>ปรึกษา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800" dirty="0">
                <a:solidFill>
                  <a:prstClr val="white"/>
                </a:solidFill>
              </a:rPr>
              <a:t>ร้องเรียน</a:t>
            </a:r>
            <a:r>
              <a:rPr lang="th-TH" sz="2800" b="0" dirty="0">
                <a:solidFill>
                  <a:prstClr val="white"/>
                </a:solidFill>
              </a:rPr>
              <a:t>       </a:t>
            </a:r>
            <a:r>
              <a:rPr lang="th-TH" sz="2800" dirty="0">
                <a:solidFill>
                  <a:prstClr val="white"/>
                </a:solidFill>
              </a:rPr>
              <a:t>แนะนำ</a:t>
            </a:r>
          </a:p>
        </p:txBody>
      </p:sp>
      <p:sp>
        <p:nvSpPr>
          <p:cNvPr id="5" name="Rectangle 4"/>
          <p:cNvSpPr/>
          <p:nvPr/>
        </p:nvSpPr>
        <p:spPr>
          <a:xfrm>
            <a:off x="6814288" y="2357430"/>
            <a:ext cx="1829678" cy="107157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0" dirty="0">
                <a:solidFill>
                  <a:prstClr val="white"/>
                </a:solidFill>
              </a:rPr>
              <a:t>www.bora.dopa.go.th</a:t>
            </a:r>
            <a:endParaRPr lang="th-TH" sz="2800" b="0" dirty="0">
              <a:solidFill>
                <a:prstClr val="white"/>
              </a:solidFill>
            </a:endParaRPr>
          </a:p>
        </p:txBody>
      </p:sp>
      <p:sp>
        <p:nvSpPr>
          <p:cNvPr id="7" name="Oval 6"/>
          <p:cNvSpPr/>
          <p:nvPr/>
        </p:nvSpPr>
        <p:spPr>
          <a:xfrm>
            <a:off x="571472" y="2428868"/>
            <a:ext cx="1714512" cy="1214446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0" dirty="0">
                <a:solidFill>
                  <a:prstClr val="white"/>
                </a:solidFill>
              </a:rPr>
              <a:t>Call center 1548</a:t>
            </a:r>
            <a:endParaRPr lang="th-TH" sz="2800" b="0" dirty="0">
              <a:solidFill>
                <a:prstClr val="white"/>
              </a:solidFill>
            </a:endParaRPr>
          </a:p>
        </p:txBody>
      </p:sp>
      <p:sp>
        <p:nvSpPr>
          <p:cNvPr id="13" name="Left-Right Arrow 12"/>
          <p:cNvSpPr/>
          <p:nvPr/>
        </p:nvSpPr>
        <p:spPr>
          <a:xfrm>
            <a:off x="2286000" y="2857500"/>
            <a:ext cx="785813" cy="357188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th-TH" sz="2800" b="0">
              <a:solidFill>
                <a:prstClr val="white"/>
              </a:solidFill>
            </a:endParaRPr>
          </a:p>
        </p:txBody>
      </p:sp>
      <p:sp>
        <p:nvSpPr>
          <p:cNvPr id="15" name="Left-Right Arrow 14"/>
          <p:cNvSpPr/>
          <p:nvPr/>
        </p:nvSpPr>
        <p:spPr>
          <a:xfrm>
            <a:off x="5929313" y="2714625"/>
            <a:ext cx="857250" cy="357188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th-TH" sz="2800" b="0">
              <a:solidFill>
                <a:prstClr val="white"/>
              </a:solidFill>
            </a:endParaRPr>
          </a:p>
        </p:txBody>
      </p:sp>
      <p:sp>
        <p:nvSpPr>
          <p:cNvPr id="16" name="Up Arrow 15"/>
          <p:cNvSpPr/>
          <p:nvPr/>
        </p:nvSpPr>
        <p:spPr>
          <a:xfrm>
            <a:off x="3643313" y="4143375"/>
            <a:ext cx="428625" cy="1285875"/>
          </a:xfrm>
          <a:prstGeom prst="up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th-TH" sz="2800" b="0">
              <a:solidFill>
                <a:prstClr val="black"/>
              </a:solidFill>
            </a:endParaRPr>
          </a:p>
        </p:txBody>
      </p:sp>
      <p:sp>
        <p:nvSpPr>
          <p:cNvPr id="17" name="Up Arrow 16"/>
          <p:cNvSpPr/>
          <p:nvPr/>
        </p:nvSpPr>
        <p:spPr>
          <a:xfrm>
            <a:off x="4929188" y="4143375"/>
            <a:ext cx="428625" cy="1285875"/>
          </a:xfrm>
          <a:prstGeom prst="upArrow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th-TH" sz="2800" b="0">
              <a:solidFill>
                <a:prstClr val="black"/>
              </a:solidFill>
            </a:endParaRPr>
          </a:p>
        </p:txBody>
      </p:sp>
      <p:pic>
        <p:nvPicPr>
          <p:cNvPr id="2062" name="Picture 2" descr="C:\Users\WIN7\Pictures\cartoon\images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7813" y="4429125"/>
            <a:ext cx="1143000" cy="1357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3" name="Picture 3" descr="C:\Users\WIN7\Pictures\cartoon\imagesCA700ZT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4750" y="1500188"/>
            <a:ext cx="1571625" cy="1500187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4" name="Picture 4" descr="C:\Users\WIN7\Pictures\cartoon\imagesCAHGRHDF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7163" y="4429125"/>
            <a:ext cx="1023937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5" name="Picture 6" descr="https://encrypted-tbn2.gstatic.com/images?q=tbn:ANd9GcQjfTcxgIphKm1OKoFsdKqBvC8J7UUt7iEdJSPlSCsRqFz3GNu3K_YDr-U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500" y="4645025"/>
            <a:ext cx="1428750" cy="100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6" name="Picture 10" descr="https://encrypted-tbn3.gstatic.com/images?q=tbn:ANd9GcTaYaZfQANWHcTwFBlor0CuJxMyHGIwD2dhPagDi1qKRMI9-DuPn6H9Ww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5188" y="4572000"/>
            <a:ext cx="1428750" cy="1357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7" name="Picture 12" descr="https://encrypted-tbn3.gstatic.com/images?q=tbn:ANd9GcQyrz6YwePw_RxTyKJ6Tyj0uza7zScY3M3uIQDd0qOYOA83v8vIyLT4bGOD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0" y="1143000"/>
            <a:ext cx="1571625" cy="1128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8" name="Picture 16" descr="https://encrypted-tbn3.gstatic.com/images?q=tbn:ANd9GcQHtMcjpLRV0BvtkaXaMnlpNk6sUYe0CdedA55Ynf7LPivmOu0G100_cA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00" y="2000250"/>
            <a:ext cx="842963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9" name="Picture 18" descr="https://encrypted-tbn1.gstatic.com/images?q=tbn:ANd9GcTcWY3-yxwz_hVu1W-3SgONs0oFGzvf63ZZgcj1sF7wDKGw-8cbPwBNORI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125" y="1098550"/>
            <a:ext cx="1071563" cy="1223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70" name="Picture 22" descr="https://encrypted-tbn0.gstatic.com/images?q=tbn:ANd9GcRbYDLHKgOBslacUAuCv8d_3QZOL2nxZXO79r9ZBWjAedtfRB-r9gphujM">
            <a:hlinkClick r:id="rId15"/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3763" y="2044700"/>
            <a:ext cx="785812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71" name="Picture 2" descr="C:\Users\WIN7\Pictures\banner-nation-clinic-lagre.jp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5063" y="3571875"/>
            <a:ext cx="2643187" cy="100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72" name="Picture 23" descr="C:\Users\WIN7\Pictures\logo.png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338" y="3775075"/>
            <a:ext cx="2357437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" name="TextBox 33"/>
          <p:cNvSpPr txBox="1"/>
          <p:nvPr/>
        </p:nvSpPr>
        <p:spPr>
          <a:xfrm>
            <a:off x="2500313" y="5857875"/>
            <a:ext cx="4286250" cy="52387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800" dirty="0">
                <a:solidFill>
                  <a:prstClr val="black"/>
                </a:solidFill>
              </a:rPr>
              <a:t>ประสานงานสำนักทะเบียนที่เกี่ยวข้อง</a:t>
            </a:r>
          </a:p>
        </p:txBody>
      </p:sp>
      <p:sp>
        <p:nvSpPr>
          <p:cNvPr id="35" name="Down Arrow 34"/>
          <p:cNvSpPr/>
          <p:nvPr/>
        </p:nvSpPr>
        <p:spPr>
          <a:xfrm>
            <a:off x="4330700" y="4071938"/>
            <a:ext cx="357188" cy="1714500"/>
          </a:xfrm>
          <a:prstGeom prst="down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th-TH" sz="2800" b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1757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ชื่อเรื่อง 1"/>
          <p:cNvSpPr>
            <a:spLocks noGrp="1"/>
          </p:cNvSpPr>
          <p:nvPr>
            <p:ph type="ctrTitle"/>
          </p:nvPr>
        </p:nvSpPr>
        <p:spPr>
          <a:xfrm>
            <a:off x="728663" y="115888"/>
            <a:ext cx="7772400" cy="1727200"/>
          </a:xfrm>
        </p:spPr>
        <p:txBody>
          <a:bodyPr/>
          <a:lstStyle/>
          <a:p>
            <a:pPr eaLnBrk="1" hangingPunct="1">
              <a:defRPr/>
            </a:pPr>
            <a:r>
              <a:rPr lang="th-TH" sz="8000" b="1" u="sng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itchFamily="18" charset="-78"/>
                <a:cs typeface="+mn-cs"/>
              </a:rPr>
              <a:t>ปรึกษาปัญหางานทะเบียน</a:t>
            </a:r>
          </a:p>
        </p:txBody>
      </p:sp>
      <p:sp>
        <p:nvSpPr>
          <p:cNvPr id="3" name="ชื่อเรื่อง 1"/>
          <p:cNvSpPr txBox="1">
            <a:spLocks/>
          </p:cNvSpPr>
          <p:nvPr/>
        </p:nvSpPr>
        <p:spPr bwMode="auto">
          <a:xfrm>
            <a:off x="755650" y="1773238"/>
            <a:ext cx="7715250" cy="172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>
              <a:defRPr/>
            </a:pPr>
            <a:r>
              <a:rPr lang="th-TH" sz="6600" kern="0" dirty="0">
                <a:solidFill>
                  <a:srgbClr val="B9B9E7">
                    <a:lumMod val="1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itchFamily="18" charset="-78"/>
                <a:cs typeface="Angsana New"/>
              </a:rPr>
              <a:t>กฎหมายงานทะเบียนราษฎร</a:t>
            </a:r>
          </a:p>
          <a:p>
            <a:pPr algn="ctr" eaLnBrk="1" hangingPunct="1">
              <a:defRPr/>
            </a:pPr>
            <a:r>
              <a:rPr lang="th-TH" sz="6600" kern="0" dirty="0">
                <a:solidFill>
                  <a:srgbClr val="B9B9E7">
                    <a:lumMod val="1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itchFamily="18" charset="-78"/>
                <a:cs typeface="Angsana New"/>
              </a:rPr>
              <a:t>02 7917314 - 6</a:t>
            </a:r>
          </a:p>
        </p:txBody>
      </p:sp>
      <p:sp>
        <p:nvSpPr>
          <p:cNvPr id="6" name="ชื่อเรื่อง 1"/>
          <p:cNvSpPr txBox="1">
            <a:spLocks/>
          </p:cNvSpPr>
          <p:nvPr/>
        </p:nvSpPr>
        <p:spPr bwMode="auto">
          <a:xfrm>
            <a:off x="323850" y="4005263"/>
            <a:ext cx="8299450" cy="2447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>
              <a:defRPr/>
            </a:pPr>
            <a:r>
              <a:rPr lang="th-TH" sz="6600" kern="0" dirty="0">
                <a:solidFill>
                  <a:srgbClr val="B9B9E7">
                    <a:lumMod val="1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itchFamily="18" charset="-78"/>
                <a:cs typeface="Angsana New"/>
              </a:rPr>
              <a:t>ชนกลุ่มน้อย หรือ</a:t>
            </a:r>
          </a:p>
          <a:p>
            <a:pPr algn="ctr" eaLnBrk="1" hangingPunct="1">
              <a:defRPr/>
            </a:pPr>
            <a:r>
              <a:rPr lang="th-TH" sz="6600" kern="0" dirty="0">
                <a:solidFill>
                  <a:srgbClr val="B9B9E7">
                    <a:lumMod val="1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itchFamily="18" charset="-78"/>
                <a:cs typeface="Angsana New"/>
              </a:rPr>
              <a:t>ขอลงรายการสัญชาติไทย ม.23</a:t>
            </a:r>
          </a:p>
          <a:p>
            <a:pPr algn="ctr" eaLnBrk="1" hangingPunct="1">
              <a:defRPr/>
            </a:pPr>
            <a:r>
              <a:rPr lang="th-TH" sz="6600" kern="0" dirty="0">
                <a:solidFill>
                  <a:srgbClr val="B9B9E7">
                    <a:lumMod val="1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itchFamily="18" charset="-78"/>
                <a:cs typeface="Angsana New"/>
              </a:rPr>
              <a:t>02 7917318 - 20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26970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chnics1">
  <a:themeElements>
    <a:clrScheme name="technics1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echnics1">
      <a:majorFont>
        <a:latin typeface="Arial"/>
        <a:ea typeface=""/>
        <a:cs typeface="Angsana New"/>
      </a:majorFont>
      <a:minorFont>
        <a:latin typeface="Arial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h-TH" sz="4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ngsana New" pitchFamily="18" charset="-34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h-TH" sz="4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ngsana New" pitchFamily="18" charset="-34"/>
          </a:defRPr>
        </a:defPPr>
      </a:lstStyle>
    </a:lnDef>
  </a:objectDefaults>
  <a:extraClrSchemeLst>
    <a:extraClrScheme>
      <a:clrScheme name="technics1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chnics1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chnics1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chnics1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chnics1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chnics1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chnics1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chnics1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chnics1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chnics1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chnics1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chnics1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การออกแบบเริ่มต้น">
  <a:themeElements>
    <a:clrScheme name="1_การออกแบบเริ่มต้น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การออกแบบเริ่มต้น">
      <a:majorFont>
        <a:latin typeface="Arial"/>
        <a:ea typeface=""/>
        <a:cs typeface="Angsana New"/>
      </a:majorFont>
      <a:minorFont>
        <a:latin typeface="Arial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h-TH" sz="4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ngsana New" pitchFamily="18" charset="-34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h-TH" sz="4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ngsana New" pitchFamily="18" charset="-34"/>
          </a:defRPr>
        </a:defPPr>
      </a:lstStyle>
    </a:lnDef>
  </a:objectDefaults>
  <a:extraClrSchemeLst>
    <a:extraClrScheme>
      <a:clrScheme name="1_การออกแบบเริ่มต้น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การออกแบบเริ่มต้น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การออกแบบเริ่มต้น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การออกแบบเริ่มต้น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การออกแบบเริ่มต้น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การออกแบบเริ่มต้น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การออกแบบเริ่มต้น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การออกแบบเริ่มต้น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การออกแบบเริ่มต้น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การออกแบบเริ่มต้น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การออกแบบเริ่มต้น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การออกแบบเริ่มต้น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technics1">
  <a:themeElements>
    <a:clrScheme name="technics1 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99CCFF"/>
      </a:accent1>
      <a:accent2>
        <a:srgbClr val="CCCCFF"/>
      </a:accent2>
      <a:accent3>
        <a:srgbClr val="FFFFFF"/>
      </a:accent3>
      <a:accent4>
        <a:srgbClr val="000000"/>
      </a:accent4>
      <a:accent5>
        <a:srgbClr val="CAE2FF"/>
      </a:accent5>
      <a:accent6>
        <a:srgbClr val="B9B9E7"/>
      </a:accent6>
      <a:hlink>
        <a:srgbClr val="3333CC"/>
      </a:hlink>
      <a:folHlink>
        <a:srgbClr val="AF67FF"/>
      </a:folHlink>
    </a:clrScheme>
    <a:fontScheme name="technics1">
      <a:majorFont>
        <a:latin typeface="Arial"/>
        <a:ea typeface=""/>
        <a:cs typeface="Angsana New"/>
      </a:majorFont>
      <a:minorFont>
        <a:latin typeface="Arial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h-TH" sz="4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ngsana New" pitchFamily="18" charset="-34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h-TH" sz="4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ngsana New" pitchFamily="18" charset="-34"/>
          </a:defRPr>
        </a:defPPr>
      </a:lstStyle>
    </a:lnDef>
  </a:objectDefaults>
  <a:extraClrSchemeLst>
    <a:extraClrScheme>
      <a:clrScheme name="technics1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chnics1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chnics1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chnics1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chnics1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chnics1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chnics1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chnics1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chnics1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chnics1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chnics1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chnics1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2_technics1">
  <a:themeElements>
    <a:clrScheme name="technics1 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99CCFF"/>
      </a:accent1>
      <a:accent2>
        <a:srgbClr val="CCCCFF"/>
      </a:accent2>
      <a:accent3>
        <a:srgbClr val="FFFFFF"/>
      </a:accent3>
      <a:accent4>
        <a:srgbClr val="000000"/>
      </a:accent4>
      <a:accent5>
        <a:srgbClr val="CAE2FF"/>
      </a:accent5>
      <a:accent6>
        <a:srgbClr val="B9B9E7"/>
      </a:accent6>
      <a:hlink>
        <a:srgbClr val="3333CC"/>
      </a:hlink>
      <a:folHlink>
        <a:srgbClr val="AF67FF"/>
      </a:folHlink>
    </a:clrScheme>
    <a:fontScheme name="technics1">
      <a:majorFont>
        <a:latin typeface="Arial"/>
        <a:ea typeface=""/>
        <a:cs typeface="Angsana New"/>
      </a:majorFont>
      <a:minorFont>
        <a:latin typeface="Arial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h-TH" sz="4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ngsana New" pitchFamily="18" charset="-34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h-TH" sz="4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ngsana New" pitchFamily="18" charset="-34"/>
          </a:defRPr>
        </a:defPPr>
      </a:lstStyle>
    </a:lnDef>
  </a:objectDefaults>
  <a:extraClrSchemeLst>
    <a:extraClrScheme>
      <a:clrScheme name="technics1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chnics1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chnics1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chnics1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chnics1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chnics1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chnics1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chnics1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chnics1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chnics1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chnics1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chnics1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3_technics1">
  <a:themeElements>
    <a:clrScheme name="technics1 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99CCFF"/>
      </a:accent1>
      <a:accent2>
        <a:srgbClr val="CCCCFF"/>
      </a:accent2>
      <a:accent3>
        <a:srgbClr val="FFFFFF"/>
      </a:accent3>
      <a:accent4>
        <a:srgbClr val="000000"/>
      </a:accent4>
      <a:accent5>
        <a:srgbClr val="CAE2FF"/>
      </a:accent5>
      <a:accent6>
        <a:srgbClr val="B9B9E7"/>
      </a:accent6>
      <a:hlink>
        <a:srgbClr val="3333CC"/>
      </a:hlink>
      <a:folHlink>
        <a:srgbClr val="AF67FF"/>
      </a:folHlink>
    </a:clrScheme>
    <a:fontScheme name="technics1">
      <a:majorFont>
        <a:latin typeface="Arial"/>
        <a:ea typeface=""/>
        <a:cs typeface="Angsana New"/>
      </a:majorFont>
      <a:minorFont>
        <a:latin typeface="Arial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h-TH" sz="4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ngsana New" pitchFamily="18" charset="-34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h-TH" sz="4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ngsana New" pitchFamily="18" charset="-34"/>
          </a:defRPr>
        </a:defPPr>
      </a:lstStyle>
    </a:lnDef>
  </a:objectDefaults>
  <a:extraClrSchemeLst>
    <a:extraClrScheme>
      <a:clrScheme name="technics1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chnics1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chnics1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chnics1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chnics1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chnics1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chnics1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chnics1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chnics1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chnics1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chnics1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chnics1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4_technics1">
  <a:themeElements>
    <a:clrScheme name="technics1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echnics1">
      <a:majorFont>
        <a:latin typeface="Arial"/>
        <a:ea typeface=""/>
        <a:cs typeface="Angsana New"/>
      </a:majorFont>
      <a:minorFont>
        <a:latin typeface="Arial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h-TH" sz="4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ngsana New" pitchFamily="18" charset="-34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h-TH" sz="4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ngsana New" pitchFamily="18" charset="-34"/>
          </a:defRPr>
        </a:defPPr>
      </a:lstStyle>
    </a:lnDef>
  </a:objectDefaults>
  <a:extraClrSchemeLst>
    <a:extraClrScheme>
      <a:clrScheme name="technics1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chnics1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chnics1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chnics1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chnics1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chnics1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chnics1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chnics1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chnics1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chnics1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chnics1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chnics1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1_powerpoint-templates-19">
  <a:themeElements>
    <a:clrScheme name="powerpoint-templates-19 3">
      <a:dk1>
        <a:srgbClr val="0E3558"/>
      </a:dk1>
      <a:lt1>
        <a:srgbClr val="FFFFFF"/>
      </a:lt1>
      <a:dk2>
        <a:srgbClr val="006699"/>
      </a:dk2>
      <a:lt2>
        <a:srgbClr val="969696"/>
      </a:lt2>
      <a:accent1>
        <a:srgbClr val="3B86CB"/>
      </a:accent1>
      <a:accent2>
        <a:srgbClr val="5CB68D"/>
      </a:accent2>
      <a:accent3>
        <a:srgbClr val="FFFFFF"/>
      </a:accent3>
      <a:accent4>
        <a:srgbClr val="0A2C4A"/>
      </a:accent4>
      <a:accent5>
        <a:srgbClr val="AFC3E2"/>
      </a:accent5>
      <a:accent6>
        <a:srgbClr val="53A57F"/>
      </a:accent6>
      <a:hlink>
        <a:srgbClr val="CC3300"/>
      </a:hlink>
      <a:folHlink>
        <a:srgbClr val="333399"/>
      </a:folHlink>
    </a:clrScheme>
    <a:fontScheme name="powerpoint-templates-19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owerpoint-templates-19 1">
        <a:dk1>
          <a:srgbClr val="132767"/>
        </a:dk1>
        <a:lt1>
          <a:srgbClr val="FFFFFF"/>
        </a:lt1>
        <a:dk2>
          <a:srgbClr val="184BB2"/>
        </a:dk2>
        <a:lt2>
          <a:srgbClr val="C0C0C0"/>
        </a:lt2>
        <a:accent1>
          <a:srgbClr val="22A2E2"/>
        </a:accent1>
        <a:accent2>
          <a:srgbClr val="81CFEB"/>
        </a:accent2>
        <a:accent3>
          <a:srgbClr val="FFFFFF"/>
        </a:accent3>
        <a:accent4>
          <a:srgbClr val="0E2057"/>
        </a:accent4>
        <a:accent5>
          <a:srgbClr val="ABCEEE"/>
        </a:accent5>
        <a:accent6>
          <a:srgbClr val="74BBD5"/>
        </a:accent6>
        <a:hlink>
          <a:srgbClr val="55ABA9"/>
        </a:hlink>
        <a:folHlink>
          <a:srgbClr val="DCCA4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s-19 2">
        <a:dk1>
          <a:srgbClr val="37175B"/>
        </a:dk1>
        <a:lt1>
          <a:srgbClr val="FFFFFF"/>
        </a:lt1>
        <a:dk2>
          <a:srgbClr val="754ECC"/>
        </a:dk2>
        <a:lt2>
          <a:srgbClr val="C0C0C0"/>
        </a:lt2>
        <a:accent1>
          <a:srgbClr val="869EEC"/>
        </a:accent1>
        <a:accent2>
          <a:srgbClr val="EFA441"/>
        </a:accent2>
        <a:accent3>
          <a:srgbClr val="FFFFFF"/>
        </a:accent3>
        <a:accent4>
          <a:srgbClr val="2D124C"/>
        </a:accent4>
        <a:accent5>
          <a:srgbClr val="C3CCF4"/>
        </a:accent5>
        <a:accent6>
          <a:srgbClr val="D9943A"/>
        </a:accent6>
        <a:hlink>
          <a:srgbClr val="33835F"/>
        </a:hlink>
        <a:folHlink>
          <a:srgbClr val="AAC85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s-19 3">
        <a:dk1>
          <a:srgbClr val="0E3558"/>
        </a:dk1>
        <a:lt1>
          <a:srgbClr val="FFFFFF"/>
        </a:lt1>
        <a:dk2>
          <a:srgbClr val="006699"/>
        </a:dk2>
        <a:lt2>
          <a:srgbClr val="969696"/>
        </a:lt2>
        <a:accent1>
          <a:srgbClr val="3B86CB"/>
        </a:accent1>
        <a:accent2>
          <a:srgbClr val="5CB68D"/>
        </a:accent2>
        <a:accent3>
          <a:srgbClr val="FFFFFF"/>
        </a:accent3>
        <a:accent4>
          <a:srgbClr val="0A2C4A"/>
        </a:accent4>
        <a:accent5>
          <a:srgbClr val="AFC3E2"/>
        </a:accent5>
        <a:accent6>
          <a:srgbClr val="53A57F"/>
        </a:accent6>
        <a:hlink>
          <a:srgbClr val="CC3300"/>
        </a:hlink>
        <a:folHlink>
          <a:srgbClr val="3333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2_Default Design">
  <a:themeElements>
    <a:clrScheme name="Default Design 1">
      <a:dk1>
        <a:srgbClr val="14179C"/>
      </a:dk1>
      <a:lt1>
        <a:srgbClr val="FFFFFF"/>
      </a:lt1>
      <a:dk2>
        <a:srgbClr val="0774C5"/>
      </a:dk2>
      <a:lt2>
        <a:srgbClr val="B2B2B2"/>
      </a:lt2>
      <a:accent1>
        <a:srgbClr val="1CAE49"/>
      </a:accent1>
      <a:accent2>
        <a:srgbClr val="E57B1B"/>
      </a:accent2>
      <a:accent3>
        <a:srgbClr val="FFFFFF"/>
      </a:accent3>
      <a:accent4>
        <a:srgbClr val="0F1285"/>
      </a:accent4>
      <a:accent5>
        <a:srgbClr val="ABD3B1"/>
      </a:accent5>
      <a:accent6>
        <a:srgbClr val="CF6F17"/>
      </a:accent6>
      <a:hlink>
        <a:srgbClr val="3366FF"/>
      </a:hlink>
      <a:folHlink>
        <a:srgbClr val="9AC763"/>
      </a:folHlink>
    </a:clrScheme>
    <a:fontScheme name="Default Design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14179C"/>
        </a:dk1>
        <a:lt1>
          <a:srgbClr val="FFFFFF"/>
        </a:lt1>
        <a:dk2>
          <a:srgbClr val="0774C5"/>
        </a:dk2>
        <a:lt2>
          <a:srgbClr val="B2B2B2"/>
        </a:lt2>
        <a:accent1>
          <a:srgbClr val="1CAE49"/>
        </a:accent1>
        <a:accent2>
          <a:srgbClr val="E57B1B"/>
        </a:accent2>
        <a:accent3>
          <a:srgbClr val="FFFFFF"/>
        </a:accent3>
        <a:accent4>
          <a:srgbClr val="0F1285"/>
        </a:accent4>
        <a:accent5>
          <a:srgbClr val="ABD3B1"/>
        </a:accent5>
        <a:accent6>
          <a:srgbClr val="CF6F17"/>
        </a:accent6>
        <a:hlink>
          <a:srgbClr val="3366FF"/>
        </a:hlink>
        <a:folHlink>
          <a:srgbClr val="9AC76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8087E"/>
        </a:dk1>
        <a:lt1>
          <a:srgbClr val="FFFFFF"/>
        </a:lt1>
        <a:dk2>
          <a:srgbClr val="5965DB"/>
        </a:dk2>
        <a:lt2>
          <a:srgbClr val="B2B2B2"/>
        </a:lt2>
        <a:accent1>
          <a:srgbClr val="45A0F3"/>
        </a:accent1>
        <a:accent2>
          <a:srgbClr val="32BA9D"/>
        </a:accent2>
        <a:accent3>
          <a:srgbClr val="FFFFFF"/>
        </a:accent3>
        <a:accent4>
          <a:srgbClr val="06066B"/>
        </a:accent4>
        <a:accent5>
          <a:srgbClr val="B0CDF8"/>
        </a:accent5>
        <a:accent6>
          <a:srgbClr val="2CA88E"/>
        </a:accent6>
        <a:hlink>
          <a:srgbClr val="4438DE"/>
        </a:hlink>
        <a:folHlink>
          <a:srgbClr val="55B02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8087E"/>
        </a:dk1>
        <a:lt1>
          <a:srgbClr val="FFFFFF"/>
        </a:lt1>
        <a:dk2>
          <a:srgbClr val="5965DB"/>
        </a:dk2>
        <a:lt2>
          <a:srgbClr val="B2B2B2"/>
        </a:lt2>
        <a:accent1>
          <a:srgbClr val="9970EA"/>
        </a:accent1>
        <a:accent2>
          <a:srgbClr val="32BA9D"/>
        </a:accent2>
        <a:accent3>
          <a:srgbClr val="FFFFFF"/>
        </a:accent3>
        <a:accent4>
          <a:srgbClr val="06066B"/>
        </a:accent4>
        <a:accent5>
          <a:srgbClr val="CABBF3"/>
        </a:accent5>
        <a:accent6>
          <a:srgbClr val="2CA88E"/>
        </a:accent6>
        <a:hlink>
          <a:srgbClr val="4438DE"/>
        </a:hlink>
        <a:folHlink>
          <a:srgbClr val="94AC2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Certificate">
  <a:themeElements>
    <a:clrScheme name="Certificate 2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FF33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FFADCA"/>
      </a:accent5>
      <a:accent6>
        <a:srgbClr val="2D2DB9"/>
      </a:accent6>
      <a:hlink>
        <a:srgbClr val="FFCC00"/>
      </a:hlink>
      <a:folHlink>
        <a:srgbClr val="B2B2B2"/>
      </a:folHlink>
    </a:clrScheme>
    <a:fontScheme name="Certificate">
      <a:majorFont>
        <a:latin typeface="Arial Narrow"/>
        <a:ea typeface=""/>
        <a:cs typeface="Angsana New"/>
      </a:majorFont>
      <a:minorFont>
        <a:latin typeface="Monotype Corsiva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h-TH" sz="4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ngsana New" pitchFamily="18" charset="-34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h-TH" sz="4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ngsana New" pitchFamily="18" charset="-34"/>
          </a:defRPr>
        </a:defPPr>
      </a:lstStyle>
    </a:lnDef>
  </a:objectDefaults>
  <a:extraClrSchemeLst>
    <a:extraClrScheme>
      <a:clrScheme name="Certificate 1">
        <a:dk1>
          <a:srgbClr val="000000"/>
        </a:dk1>
        <a:lt1>
          <a:srgbClr val="FFFFCC"/>
        </a:lt1>
        <a:dk2>
          <a:srgbClr val="333300"/>
        </a:dk2>
        <a:lt2>
          <a:srgbClr val="808000"/>
        </a:lt2>
        <a:accent1>
          <a:srgbClr val="339933"/>
        </a:accent1>
        <a:accent2>
          <a:srgbClr val="A50021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95001D"/>
        </a:accent6>
        <a:hlink>
          <a:srgbClr val="CC9900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ertifica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F33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FFADCA"/>
        </a:accent5>
        <a:accent6>
          <a:srgbClr val="2D2DB9"/>
        </a:accent6>
        <a:hlink>
          <a:srgbClr val="FFCC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ertificate 3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DDDDDD"/>
        </a:hlink>
        <a:folHlink>
          <a:srgbClr val="CBCBCB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Balance">
  <a:themeElements>
    <a:clrScheme name="Balance 8">
      <a:dk1>
        <a:srgbClr val="000000"/>
      </a:dk1>
      <a:lt1>
        <a:srgbClr val="DDDDDD"/>
      </a:lt1>
      <a:dk2>
        <a:srgbClr val="000000"/>
      </a:dk2>
      <a:lt2>
        <a:srgbClr val="B8B7D1"/>
      </a:lt2>
      <a:accent1>
        <a:srgbClr val="F1F0F4"/>
      </a:accent1>
      <a:accent2>
        <a:srgbClr val="C1BCFC"/>
      </a:accent2>
      <a:accent3>
        <a:srgbClr val="EBEBEB"/>
      </a:accent3>
      <a:accent4>
        <a:srgbClr val="000000"/>
      </a:accent4>
      <a:accent5>
        <a:srgbClr val="F7F6F8"/>
      </a:accent5>
      <a:accent6>
        <a:srgbClr val="AFAAE4"/>
      </a:accent6>
      <a:hlink>
        <a:srgbClr val="5454C6"/>
      </a:hlink>
      <a:folHlink>
        <a:srgbClr val="6A6F86"/>
      </a:folHlink>
    </a:clrScheme>
    <a:fontScheme name="Balance">
      <a:majorFont>
        <a:latin typeface="Arial"/>
        <a:ea typeface=""/>
        <a:cs typeface="Angsana New"/>
      </a:majorFont>
      <a:minorFont>
        <a:latin typeface="Tahoma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alance 1">
        <a:dk1>
          <a:srgbClr val="663300"/>
        </a:dk1>
        <a:lt1>
          <a:srgbClr val="FFFFFF"/>
        </a:lt1>
        <a:dk2>
          <a:srgbClr val="996600"/>
        </a:dk2>
        <a:lt2>
          <a:srgbClr val="DBBD71"/>
        </a:lt2>
        <a:accent1>
          <a:srgbClr val="F8A500"/>
        </a:accent1>
        <a:accent2>
          <a:srgbClr val="808000"/>
        </a:accent2>
        <a:accent3>
          <a:srgbClr val="CAB8AA"/>
        </a:accent3>
        <a:accent4>
          <a:srgbClr val="DADADA"/>
        </a:accent4>
        <a:accent5>
          <a:srgbClr val="FBCFAA"/>
        </a:accent5>
        <a:accent6>
          <a:srgbClr val="737300"/>
        </a:accent6>
        <a:hlink>
          <a:srgbClr val="FFCC66"/>
        </a:hlink>
        <a:folHlink>
          <a:srgbClr val="CCA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ance 2">
        <a:dk1>
          <a:srgbClr val="660000"/>
        </a:dk1>
        <a:lt1>
          <a:srgbClr val="FFFFFF"/>
        </a:lt1>
        <a:dk2>
          <a:srgbClr val="800000"/>
        </a:dk2>
        <a:lt2>
          <a:srgbClr val="FFFFCC"/>
        </a:lt2>
        <a:accent1>
          <a:srgbClr val="CC66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B8AA"/>
        </a:accent5>
        <a:accent6>
          <a:srgbClr val="AC6D56"/>
        </a:accent6>
        <a:hlink>
          <a:srgbClr val="FFFF99"/>
        </a:hlink>
        <a:folHlink>
          <a:srgbClr val="E5B325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ance 3">
        <a:dk1>
          <a:srgbClr val="003300"/>
        </a:dk1>
        <a:lt1>
          <a:srgbClr val="FFFFFF"/>
        </a:lt1>
        <a:dk2>
          <a:srgbClr val="4D6A2A"/>
        </a:dk2>
        <a:lt2>
          <a:srgbClr val="CCFF99"/>
        </a:lt2>
        <a:accent1>
          <a:srgbClr val="2EB62E"/>
        </a:accent1>
        <a:accent2>
          <a:srgbClr val="527C3A"/>
        </a:accent2>
        <a:accent3>
          <a:srgbClr val="B2B9AC"/>
        </a:accent3>
        <a:accent4>
          <a:srgbClr val="DADADA"/>
        </a:accent4>
        <a:accent5>
          <a:srgbClr val="ADD7AD"/>
        </a:accent5>
        <a:accent6>
          <a:srgbClr val="497034"/>
        </a:accent6>
        <a:hlink>
          <a:srgbClr val="DDD800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ance 4">
        <a:dk1>
          <a:srgbClr val="005A58"/>
        </a:dk1>
        <a:lt1>
          <a:srgbClr val="FFFFFF"/>
        </a:lt1>
        <a:dk2>
          <a:srgbClr val="00716E"/>
        </a:dk2>
        <a:lt2>
          <a:srgbClr val="FFFF99"/>
        </a:lt2>
        <a:accent1>
          <a:srgbClr val="2DB3B0"/>
        </a:accent1>
        <a:accent2>
          <a:srgbClr val="6D6FC7"/>
        </a:accent2>
        <a:accent3>
          <a:srgbClr val="AABBBA"/>
        </a:accent3>
        <a:accent4>
          <a:srgbClr val="DADADA"/>
        </a:accent4>
        <a:accent5>
          <a:srgbClr val="ADD6D4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ance 5">
        <a:dk1>
          <a:srgbClr val="003366"/>
        </a:dk1>
        <a:lt1>
          <a:srgbClr val="FFFFFF"/>
        </a:lt1>
        <a:dk2>
          <a:srgbClr val="2B5481"/>
        </a:dk2>
        <a:lt2>
          <a:srgbClr val="E5FFFF"/>
        </a:lt2>
        <a:accent1>
          <a:srgbClr val="336699"/>
        </a:accent1>
        <a:accent2>
          <a:srgbClr val="00B000"/>
        </a:accent2>
        <a:accent3>
          <a:srgbClr val="ACB3C1"/>
        </a:accent3>
        <a:accent4>
          <a:srgbClr val="DADADA"/>
        </a:accent4>
        <a:accent5>
          <a:srgbClr val="ADB8CA"/>
        </a:accent5>
        <a:accent6>
          <a:srgbClr val="009F00"/>
        </a:accent6>
        <a:hlink>
          <a:srgbClr val="00CCFF"/>
        </a:hlink>
        <a:folHlink>
          <a:srgbClr val="B5FFF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ance 6">
        <a:dk1>
          <a:srgbClr val="2F2D25"/>
        </a:dk1>
        <a:lt1>
          <a:srgbClr val="FFFFFF"/>
        </a:lt1>
        <a:dk2>
          <a:srgbClr val="656151"/>
        </a:dk2>
        <a:lt2>
          <a:srgbClr val="FFFFCC"/>
        </a:lt2>
        <a:accent1>
          <a:srgbClr val="818173"/>
        </a:accent1>
        <a:accent2>
          <a:srgbClr val="809EA8"/>
        </a:accent2>
        <a:accent3>
          <a:srgbClr val="B8B7B3"/>
        </a:accent3>
        <a:accent4>
          <a:srgbClr val="DADADA"/>
        </a:accent4>
        <a:accent5>
          <a:srgbClr val="C1C1BC"/>
        </a:accent5>
        <a:accent6>
          <a:srgbClr val="738F98"/>
        </a:accent6>
        <a:hlink>
          <a:srgbClr val="E2C86A"/>
        </a:hlink>
        <a:folHlink>
          <a:srgbClr val="B7B6A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ance 7">
        <a:dk1>
          <a:srgbClr val="B4AF80"/>
        </a:dk1>
        <a:lt1>
          <a:srgbClr val="FFFFFF"/>
        </a:lt1>
        <a:dk2>
          <a:srgbClr val="C8C6A2"/>
        </a:dk2>
        <a:lt2>
          <a:srgbClr val="827F4C"/>
        </a:lt2>
        <a:accent1>
          <a:srgbClr val="7C784E"/>
        </a:accent1>
        <a:accent2>
          <a:srgbClr val="A2A4AC"/>
        </a:accent2>
        <a:accent3>
          <a:srgbClr val="E0DFCE"/>
        </a:accent3>
        <a:accent4>
          <a:srgbClr val="DADADA"/>
        </a:accent4>
        <a:accent5>
          <a:srgbClr val="BFBEB2"/>
        </a:accent5>
        <a:accent6>
          <a:srgbClr val="92949B"/>
        </a:accent6>
        <a:hlink>
          <a:srgbClr val="33CCCC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ance 8">
        <a:dk1>
          <a:srgbClr val="000000"/>
        </a:dk1>
        <a:lt1>
          <a:srgbClr val="DDDDDD"/>
        </a:lt1>
        <a:dk2>
          <a:srgbClr val="000000"/>
        </a:dk2>
        <a:lt2>
          <a:srgbClr val="B8B7D1"/>
        </a:lt2>
        <a:accent1>
          <a:srgbClr val="F1F0F4"/>
        </a:accent1>
        <a:accent2>
          <a:srgbClr val="C1BCFC"/>
        </a:accent2>
        <a:accent3>
          <a:srgbClr val="EBEBEB"/>
        </a:accent3>
        <a:accent4>
          <a:srgbClr val="000000"/>
        </a:accent4>
        <a:accent5>
          <a:srgbClr val="F7F6F8"/>
        </a:accent5>
        <a:accent6>
          <a:srgbClr val="AFAAE4"/>
        </a:accent6>
        <a:hlink>
          <a:srgbClr val="5454C6"/>
        </a:hlink>
        <a:folHlink>
          <a:srgbClr val="6A6F8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alance 9">
        <a:dk1>
          <a:srgbClr val="000000"/>
        </a:dk1>
        <a:lt1>
          <a:srgbClr val="FFFFFF"/>
        </a:lt1>
        <a:dk2>
          <a:srgbClr val="00A29E"/>
        </a:dk2>
        <a:lt2>
          <a:srgbClr val="CBCBCB"/>
        </a:lt2>
        <a:accent1>
          <a:srgbClr val="E5E5FF"/>
        </a:accent1>
        <a:accent2>
          <a:srgbClr val="79CD6B"/>
        </a:accent2>
        <a:accent3>
          <a:srgbClr val="FFFFFF"/>
        </a:accent3>
        <a:accent4>
          <a:srgbClr val="000000"/>
        </a:accent4>
        <a:accent5>
          <a:srgbClr val="F0F0FF"/>
        </a:accent5>
        <a:accent6>
          <a:srgbClr val="6DBA60"/>
        </a:accent6>
        <a:hlink>
          <a:srgbClr val="4477DE"/>
        </a:hlink>
        <a:folHlink>
          <a:srgbClr val="65498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1.xml><?xml version="1.0" encoding="utf-8"?>
<a:theme xmlns:a="http://schemas.openxmlformats.org/drawingml/2006/main" name="Radial">
  <a:themeElements>
    <a:clrScheme name="Radial 1">
      <a:dk1>
        <a:srgbClr val="000000"/>
      </a:dk1>
      <a:lt1>
        <a:srgbClr val="FFFFFF"/>
      </a:lt1>
      <a:dk2>
        <a:srgbClr val="FFFFFF"/>
      </a:dk2>
      <a:lt2>
        <a:srgbClr val="669999"/>
      </a:lt2>
      <a:accent1>
        <a:srgbClr val="99CCFF"/>
      </a:accent1>
      <a:accent2>
        <a:srgbClr val="9999FF"/>
      </a:accent2>
      <a:accent3>
        <a:srgbClr val="FFFFFF"/>
      </a:accent3>
      <a:accent4>
        <a:srgbClr val="000000"/>
      </a:accent4>
      <a:accent5>
        <a:srgbClr val="CAE2FF"/>
      </a:accent5>
      <a:accent6>
        <a:srgbClr val="8A8AE7"/>
      </a:accent6>
      <a:hlink>
        <a:srgbClr val="996666"/>
      </a:hlink>
      <a:folHlink>
        <a:srgbClr val="6666CC"/>
      </a:folHlink>
    </a:clrScheme>
    <a:fontScheme name="Radial">
      <a:majorFont>
        <a:latin typeface="Arial"/>
        <a:ea typeface=""/>
        <a:cs typeface="Angsana New"/>
      </a:majorFont>
      <a:minorFont>
        <a:latin typeface="Arial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Radial 1">
        <a:dk1>
          <a:srgbClr val="000000"/>
        </a:dk1>
        <a:lt1>
          <a:srgbClr val="FFFFFF"/>
        </a:lt1>
        <a:dk2>
          <a:srgbClr val="FFFFFF"/>
        </a:dk2>
        <a:lt2>
          <a:srgbClr val="669999"/>
        </a:lt2>
        <a:accent1>
          <a:srgbClr val="99CCFF"/>
        </a:accent1>
        <a:accent2>
          <a:srgbClr val="9999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8A8AE7"/>
        </a:accent6>
        <a:hlink>
          <a:srgbClr val="996666"/>
        </a:hlink>
        <a:folHlink>
          <a:srgbClr val="6666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adial 2">
        <a:dk1>
          <a:srgbClr val="000000"/>
        </a:dk1>
        <a:lt1>
          <a:srgbClr val="FFFFFF"/>
        </a:lt1>
        <a:dk2>
          <a:srgbClr val="FFFFFF"/>
        </a:dk2>
        <a:lt2>
          <a:srgbClr val="817F3F"/>
        </a:lt2>
        <a:accent1>
          <a:srgbClr val="FFCC00"/>
        </a:accent1>
        <a:accent2>
          <a:srgbClr val="CC99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8A00"/>
        </a:accent6>
        <a:hlink>
          <a:srgbClr val="996666"/>
        </a:hlink>
        <a:folHlink>
          <a:srgbClr val="C9450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adial 3">
        <a:dk1>
          <a:srgbClr val="CC6600"/>
        </a:dk1>
        <a:lt1>
          <a:srgbClr val="FFFFFF"/>
        </a:lt1>
        <a:dk2>
          <a:srgbClr val="800000"/>
        </a:dk2>
        <a:lt2>
          <a:srgbClr val="FFFFFF"/>
        </a:lt2>
        <a:accent1>
          <a:srgbClr val="FF6600"/>
        </a:accent1>
        <a:accent2>
          <a:srgbClr val="33CCCC"/>
        </a:accent2>
        <a:accent3>
          <a:srgbClr val="C0AAAA"/>
        </a:accent3>
        <a:accent4>
          <a:srgbClr val="DADADA"/>
        </a:accent4>
        <a:accent5>
          <a:srgbClr val="FFB8AA"/>
        </a:accent5>
        <a:accent6>
          <a:srgbClr val="2DB9B9"/>
        </a:accent6>
        <a:hlink>
          <a:srgbClr val="99FF33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adial 4">
        <a:dk1>
          <a:srgbClr val="993300"/>
        </a:dk1>
        <a:lt1>
          <a:srgbClr val="FFFFFF"/>
        </a:lt1>
        <a:dk2>
          <a:srgbClr val="431A01"/>
        </a:dk2>
        <a:lt2>
          <a:srgbClr val="FFFFFF"/>
        </a:lt2>
        <a:accent1>
          <a:srgbClr val="FFCC00"/>
        </a:accent1>
        <a:accent2>
          <a:srgbClr val="FF9966"/>
        </a:accent2>
        <a:accent3>
          <a:srgbClr val="B0ABAA"/>
        </a:accent3>
        <a:accent4>
          <a:srgbClr val="DADADA"/>
        </a:accent4>
        <a:accent5>
          <a:srgbClr val="FFE2AA"/>
        </a:accent5>
        <a:accent6>
          <a:srgbClr val="E78A5C"/>
        </a:accent6>
        <a:hlink>
          <a:srgbClr val="FF6600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adial 5">
        <a:dk1>
          <a:srgbClr val="75878B"/>
        </a:dk1>
        <a:lt1>
          <a:srgbClr val="FFFFFF"/>
        </a:lt1>
        <a:dk2>
          <a:srgbClr val="260000"/>
        </a:dk2>
        <a:lt2>
          <a:srgbClr val="FFFFFF"/>
        </a:lt2>
        <a:accent1>
          <a:srgbClr val="0099CC"/>
        </a:accent1>
        <a:accent2>
          <a:srgbClr val="FF3300"/>
        </a:accent2>
        <a:accent3>
          <a:srgbClr val="ACAAAA"/>
        </a:accent3>
        <a:accent4>
          <a:srgbClr val="DADADA"/>
        </a:accent4>
        <a:accent5>
          <a:srgbClr val="AACAE2"/>
        </a:accent5>
        <a:accent6>
          <a:srgbClr val="E72D00"/>
        </a:accent6>
        <a:hlink>
          <a:srgbClr val="FFCC00"/>
        </a:hlink>
        <a:folHlink>
          <a:srgbClr val="CC0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adial 6">
        <a:dk1>
          <a:srgbClr val="666699"/>
        </a:dk1>
        <a:lt1>
          <a:srgbClr val="FFFFFF"/>
        </a:lt1>
        <a:dk2>
          <a:srgbClr val="000000"/>
        </a:dk2>
        <a:lt2>
          <a:srgbClr val="FFFFFF"/>
        </a:lt2>
        <a:accent1>
          <a:srgbClr val="9966FF"/>
        </a:accent1>
        <a:accent2>
          <a:srgbClr val="99CCFF"/>
        </a:accent2>
        <a:accent3>
          <a:srgbClr val="AAAAAA"/>
        </a:accent3>
        <a:accent4>
          <a:srgbClr val="DADADA"/>
        </a:accent4>
        <a:accent5>
          <a:srgbClr val="CAB8FF"/>
        </a:accent5>
        <a:accent6>
          <a:srgbClr val="8AB9E7"/>
        </a:accent6>
        <a:hlink>
          <a:srgbClr val="FFFFCC"/>
        </a:hlink>
        <a:folHlink>
          <a:srgbClr val="66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adial 7">
        <a:dk1>
          <a:srgbClr val="666699"/>
        </a:dk1>
        <a:lt1>
          <a:srgbClr val="FFFFFF"/>
        </a:lt1>
        <a:dk2>
          <a:srgbClr val="2A2A40"/>
        </a:dk2>
        <a:lt2>
          <a:srgbClr val="FFFFFF"/>
        </a:lt2>
        <a:accent1>
          <a:srgbClr val="006699"/>
        </a:accent1>
        <a:accent2>
          <a:srgbClr val="CC9900"/>
        </a:accent2>
        <a:accent3>
          <a:srgbClr val="ACACAF"/>
        </a:accent3>
        <a:accent4>
          <a:srgbClr val="DADADA"/>
        </a:accent4>
        <a:accent5>
          <a:srgbClr val="AAB8CA"/>
        </a:accent5>
        <a:accent6>
          <a:srgbClr val="B98A00"/>
        </a:accent6>
        <a:hlink>
          <a:srgbClr val="CC6600"/>
        </a:hlink>
        <a:folHlink>
          <a:srgbClr val="6C948A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adial 8">
        <a:dk1>
          <a:srgbClr val="BECBD8"/>
        </a:dk1>
        <a:lt1>
          <a:srgbClr val="FFFFFF"/>
        </a:lt1>
        <a:dk2>
          <a:srgbClr val="2B335B"/>
        </a:dk2>
        <a:lt2>
          <a:srgbClr val="FFFFFF"/>
        </a:lt2>
        <a:accent1>
          <a:srgbClr val="0099CC"/>
        </a:accent1>
        <a:accent2>
          <a:srgbClr val="B5DBE3"/>
        </a:accent2>
        <a:accent3>
          <a:srgbClr val="ACADB5"/>
        </a:accent3>
        <a:accent4>
          <a:srgbClr val="DADADA"/>
        </a:accent4>
        <a:accent5>
          <a:srgbClr val="AACAE2"/>
        </a:accent5>
        <a:accent6>
          <a:srgbClr val="A4C6CE"/>
        </a:accent6>
        <a:hlink>
          <a:srgbClr val="FFCC00"/>
        </a:hlink>
        <a:folHlink>
          <a:srgbClr val="58648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adial 9">
        <a:dk1>
          <a:srgbClr val="3333FF"/>
        </a:dk1>
        <a:lt1>
          <a:srgbClr val="FFFFFF"/>
        </a:lt1>
        <a:dk2>
          <a:srgbClr val="000099"/>
        </a:dk2>
        <a:lt2>
          <a:srgbClr val="FFFFFF"/>
        </a:lt2>
        <a:accent1>
          <a:srgbClr val="339966"/>
        </a:accent1>
        <a:accent2>
          <a:srgbClr val="9999FF"/>
        </a:accent2>
        <a:accent3>
          <a:srgbClr val="AAAACA"/>
        </a:accent3>
        <a:accent4>
          <a:srgbClr val="DADADA"/>
        </a:accent4>
        <a:accent5>
          <a:srgbClr val="ADCAB8"/>
        </a:accent5>
        <a:accent6>
          <a:srgbClr val="8A8AE7"/>
        </a:accent6>
        <a:hlink>
          <a:srgbClr val="FFFF99"/>
        </a:hlink>
        <a:folHlink>
          <a:srgbClr val="17A0D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adial 10">
        <a:dk1>
          <a:srgbClr val="808000"/>
        </a:dk1>
        <a:lt1>
          <a:srgbClr val="FFFFFF"/>
        </a:lt1>
        <a:dk2>
          <a:srgbClr val="354418"/>
        </a:dk2>
        <a:lt2>
          <a:srgbClr val="FFFFFF"/>
        </a:lt2>
        <a:accent1>
          <a:srgbClr val="60897C"/>
        </a:accent1>
        <a:accent2>
          <a:srgbClr val="99CC00"/>
        </a:accent2>
        <a:accent3>
          <a:srgbClr val="AEB0AB"/>
        </a:accent3>
        <a:accent4>
          <a:srgbClr val="DADADA"/>
        </a:accent4>
        <a:accent5>
          <a:srgbClr val="B6C4BF"/>
        </a:accent5>
        <a:accent6>
          <a:srgbClr val="8AB900"/>
        </a:accent6>
        <a:hlink>
          <a:srgbClr val="CCCC00"/>
        </a:hlink>
        <a:folHlink>
          <a:srgbClr val="66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2.xml><?xml version="1.0" encoding="utf-8"?>
<a:theme xmlns:a="http://schemas.openxmlformats.org/drawingml/2006/main" name="การออกแบบเริ่มต้น">
  <a:themeElements>
    <a:clrScheme name="การออกแบบเริ่มต้น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การออกแบบเริ่มต้น">
      <a:majorFont>
        <a:latin typeface="Arial"/>
        <a:ea typeface=""/>
        <a:cs typeface="Angsana New"/>
      </a:majorFont>
      <a:minorFont>
        <a:latin typeface="Arial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38100" cap="flat" cmpd="sng" algn="ctr">
          <a:solidFill>
            <a:schemeClr val="accent2"/>
          </a:solidFill>
          <a:prstDash val="solid"/>
          <a:round/>
          <a:headEnd type="triangl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h-TH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ngsana New" pitchFamily="18" charset="-34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38100" cap="flat" cmpd="sng" algn="ctr">
          <a:solidFill>
            <a:schemeClr val="accent2"/>
          </a:solidFill>
          <a:prstDash val="solid"/>
          <a:round/>
          <a:headEnd type="triangl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h-TH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ngsana New" pitchFamily="18" charset="-34"/>
          </a:defRPr>
        </a:defPPr>
      </a:lstStyle>
    </a:lnDef>
  </a:objectDefaults>
  <a:extraClrSchemeLst>
    <a:extraClrScheme>
      <a:clrScheme name="การออกแบบเริ่มต้น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3.xml><?xml version="1.0" encoding="utf-8"?>
<a:theme xmlns:a="http://schemas.openxmlformats.org/drawingml/2006/main" name="1_Certificate">
  <a:themeElements>
    <a:clrScheme name="Certificate 2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FF33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FFADCA"/>
      </a:accent5>
      <a:accent6>
        <a:srgbClr val="2D2DB9"/>
      </a:accent6>
      <a:hlink>
        <a:srgbClr val="FFCC00"/>
      </a:hlink>
      <a:folHlink>
        <a:srgbClr val="B2B2B2"/>
      </a:folHlink>
    </a:clrScheme>
    <a:fontScheme name="Certificate">
      <a:majorFont>
        <a:latin typeface="Arial Narrow"/>
        <a:ea typeface=""/>
        <a:cs typeface="Angsana New"/>
      </a:majorFont>
      <a:minorFont>
        <a:latin typeface="Monotype Corsiva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h-TH" sz="4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ngsana New" pitchFamily="18" charset="-34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h-TH" sz="4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ngsana New" pitchFamily="18" charset="-34"/>
          </a:defRPr>
        </a:defPPr>
      </a:lstStyle>
    </a:lnDef>
  </a:objectDefaults>
  <a:extraClrSchemeLst>
    <a:extraClrScheme>
      <a:clrScheme name="Certificate 1">
        <a:dk1>
          <a:srgbClr val="000000"/>
        </a:dk1>
        <a:lt1>
          <a:srgbClr val="FFFFCC"/>
        </a:lt1>
        <a:dk2>
          <a:srgbClr val="333300"/>
        </a:dk2>
        <a:lt2>
          <a:srgbClr val="808000"/>
        </a:lt2>
        <a:accent1>
          <a:srgbClr val="339933"/>
        </a:accent1>
        <a:accent2>
          <a:srgbClr val="A50021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95001D"/>
        </a:accent6>
        <a:hlink>
          <a:srgbClr val="CC9900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ertifica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F33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FFADCA"/>
        </a:accent5>
        <a:accent6>
          <a:srgbClr val="2D2DB9"/>
        </a:accent6>
        <a:hlink>
          <a:srgbClr val="FFCC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ertificate 3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DDDDDD"/>
        </a:hlink>
        <a:folHlink>
          <a:srgbClr val="CBCBCB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4.xml><?xml version="1.0" encoding="utf-8"?>
<a:theme xmlns:a="http://schemas.openxmlformats.org/drawingml/2006/main" name="5_technics1">
  <a:themeElements>
    <a:clrScheme name="technics1 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99CCFF"/>
      </a:accent1>
      <a:accent2>
        <a:srgbClr val="CCCCFF"/>
      </a:accent2>
      <a:accent3>
        <a:srgbClr val="FFFFFF"/>
      </a:accent3>
      <a:accent4>
        <a:srgbClr val="000000"/>
      </a:accent4>
      <a:accent5>
        <a:srgbClr val="CAE2FF"/>
      </a:accent5>
      <a:accent6>
        <a:srgbClr val="B9B9E7"/>
      </a:accent6>
      <a:hlink>
        <a:srgbClr val="3333CC"/>
      </a:hlink>
      <a:folHlink>
        <a:srgbClr val="AF67FF"/>
      </a:folHlink>
    </a:clrScheme>
    <a:fontScheme name="technics1">
      <a:majorFont>
        <a:latin typeface="Arial"/>
        <a:ea typeface=""/>
        <a:cs typeface="Angsana New"/>
      </a:majorFont>
      <a:minorFont>
        <a:latin typeface="Arial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h-TH" sz="4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ngsana New" pitchFamily="18" charset="-34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h-TH" sz="4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ngsana New" pitchFamily="18" charset="-34"/>
          </a:defRPr>
        </a:defPPr>
      </a:lstStyle>
    </a:lnDef>
  </a:objectDefaults>
  <a:extraClrSchemeLst>
    <a:extraClrScheme>
      <a:clrScheme name="technics1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chnics1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chnics1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chnics1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chnics1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chnics1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chnics1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chnics1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chnics1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chnics1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chnics1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chnics1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5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6.xml><?xml version="1.0" encoding="utf-8"?>
<a:theme xmlns:a="http://schemas.openxmlformats.org/drawingml/2006/main" name="2_powerpoint-templates-19">
  <a:themeElements>
    <a:clrScheme name="powerpoint-templates-19 3">
      <a:dk1>
        <a:srgbClr val="0E3558"/>
      </a:dk1>
      <a:lt1>
        <a:srgbClr val="FFFFFF"/>
      </a:lt1>
      <a:dk2>
        <a:srgbClr val="006699"/>
      </a:dk2>
      <a:lt2>
        <a:srgbClr val="969696"/>
      </a:lt2>
      <a:accent1>
        <a:srgbClr val="3B86CB"/>
      </a:accent1>
      <a:accent2>
        <a:srgbClr val="5CB68D"/>
      </a:accent2>
      <a:accent3>
        <a:srgbClr val="FFFFFF"/>
      </a:accent3>
      <a:accent4>
        <a:srgbClr val="0A2C4A"/>
      </a:accent4>
      <a:accent5>
        <a:srgbClr val="AFC3E2"/>
      </a:accent5>
      <a:accent6>
        <a:srgbClr val="53A57F"/>
      </a:accent6>
      <a:hlink>
        <a:srgbClr val="CC3300"/>
      </a:hlink>
      <a:folHlink>
        <a:srgbClr val="333399"/>
      </a:folHlink>
    </a:clrScheme>
    <a:fontScheme name="powerpoint-templates-19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owerpoint-templates-19 1">
        <a:dk1>
          <a:srgbClr val="132767"/>
        </a:dk1>
        <a:lt1>
          <a:srgbClr val="FFFFFF"/>
        </a:lt1>
        <a:dk2>
          <a:srgbClr val="184BB2"/>
        </a:dk2>
        <a:lt2>
          <a:srgbClr val="C0C0C0"/>
        </a:lt2>
        <a:accent1>
          <a:srgbClr val="22A2E2"/>
        </a:accent1>
        <a:accent2>
          <a:srgbClr val="81CFEB"/>
        </a:accent2>
        <a:accent3>
          <a:srgbClr val="FFFFFF"/>
        </a:accent3>
        <a:accent4>
          <a:srgbClr val="0E2057"/>
        </a:accent4>
        <a:accent5>
          <a:srgbClr val="ABCEEE"/>
        </a:accent5>
        <a:accent6>
          <a:srgbClr val="74BBD5"/>
        </a:accent6>
        <a:hlink>
          <a:srgbClr val="55ABA9"/>
        </a:hlink>
        <a:folHlink>
          <a:srgbClr val="DCCA4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s-19 2">
        <a:dk1>
          <a:srgbClr val="37175B"/>
        </a:dk1>
        <a:lt1>
          <a:srgbClr val="FFFFFF"/>
        </a:lt1>
        <a:dk2>
          <a:srgbClr val="754ECC"/>
        </a:dk2>
        <a:lt2>
          <a:srgbClr val="C0C0C0"/>
        </a:lt2>
        <a:accent1>
          <a:srgbClr val="869EEC"/>
        </a:accent1>
        <a:accent2>
          <a:srgbClr val="EFA441"/>
        </a:accent2>
        <a:accent3>
          <a:srgbClr val="FFFFFF"/>
        </a:accent3>
        <a:accent4>
          <a:srgbClr val="2D124C"/>
        </a:accent4>
        <a:accent5>
          <a:srgbClr val="C3CCF4"/>
        </a:accent5>
        <a:accent6>
          <a:srgbClr val="D9943A"/>
        </a:accent6>
        <a:hlink>
          <a:srgbClr val="33835F"/>
        </a:hlink>
        <a:folHlink>
          <a:srgbClr val="AAC85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s-19 3">
        <a:dk1>
          <a:srgbClr val="0E3558"/>
        </a:dk1>
        <a:lt1>
          <a:srgbClr val="FFFFFF"/>
        </a:lt1>
        <a:dk2>
          <a:srgbClr val="006699"/>
        </a:dk2>
        <a:lt2>
          <a:srgbClr val="969696"/>
        </a:lt2>
        <a:accent1>
          <a:srgbClr val="3B86CB"/>
        </a:accent1>
        <a:accent2>
          <a:srgbClr val="5CB68D"/>
        </a:accent2>
        <a:accent3>
          <a:srgbClr val="FFFFFF"/>
        </a:accent3>
        <a:accent4>
          <a:srgbClr val="0A2C4A"/>
        </a:accent4>
        <a:accent5>
          <a:srgbClr val="AFC3E2"/>
        </a:accent5>
        <a:accent6>
          <a:srgbClr val="53A57F"/>
        </a:accent6>
        <a:hlink>
          <a:srgbClr val="CC3300"/>
        </a:hlink>
        <a:folHlink>
          <a:srgbClr val="3333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7.xml><?xml version="1.0" encoding="utf-8"?>
<a:theme xmlns:a="http://schemas.openxmlformats.org/drawingml/2006/main" name="1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Tahoma"/>
        <a:ea typeface=""/>
        <a:cs typeface="Tahoma"/>
      </a:majorFont>
      <a:minorFont>
        <a:latin typeface="Tahoma"/>
        <a:ea typeface=""/>
        <a:cs typeface="Taho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8.xml><?xml version="1.0" encoding="utf-8"?>
<a:theme xmlns:a="http://schemas.openxmlformats.org/drawingml/2006/main" name="3_การออกแบบเริ่มต้น">
  <a:themeElements>
    <a:clrScheme name="การออกแบบเริ่มต้น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การออกแบบเริ่มต้น">
      <a:majorFont>
        <a:latin typeface="Arial"/>
        <a:ea typeface=""/>
        <a:cs typeface="Angsana New"/>
      </a:majorFont>
      <a:minorFont>
        <a:latin typeface="Arial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การออกแบบเริ่มต้น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9.xml><?xml version="1.0" encoding="utf-8"?>
<a:theme xmlns:a="http://schemas.openxmlformats.org/drawingml/2006/main" name="3_Balance">
  <a:themeElements>
    <a:clrScheme name="Balance 8">
      <a:dk1>
        <a:srgbClr val="000000"/>
      </a:dk1>
      <a:lt1>
        <a:srgbClr val="DDDDDD"/>
      </a:lt1>
      <a:dk2>
        <a:srgbClr val="000000"/>
      </a:dk2>
      <a:lt2>
        <a:srgbClr val="B8B7D1"/>
      </a:lt2>
      <a:accent1>
        <a:srgbClr val="F1F0F4"/>
      </a:accent1>
      <a:accent2>
        <a:srgbClr val="C1BCFC"/>
      </a:accent2>
      <a:accent3>
        <a:srgbClr val="EBEBEB"/>
      </a:accent3>
      <a:accent4>
        <a:srgbClr val="000000"/>
      </a:accent4>
      <a:accent5>
        <a:srgbClr val="F7F6F8"/>
      </a:accent5>
      <a:accent6>
        <a:srgbClr val="AFAAE4"/>
      </a:accent6>
      <a:hlink>
        <a:srgbClr val="5454C6"/>
      </a:hlink>
      <a:folHlink>
        <a:srgbClr val="6A6F86"/>
      </a:folHlink>
    </a:clrScheme>
    <a:fontScheme name="Balance">
      <a:majorFont>
        <a:latin typeface="Arial"/>
        <a:ea typeface=""/>
        <a:cs typeface="Angsana New"/>
      </a:majorFont>
      <a:minorFont>
        <a:latin typeface="Tahoma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alance 1">
        <a:dk1>
          <a:srgbClr val="663300"/>
        </a:dk1>
        <a:lt1>
          <a:srgbClr val="FFFFFF"/>
        </a:lt1>
        <a:dk2>
          <a:srgbClr val="996600"/>
        </a:dk2>
        <a:lt2>
          <a:srgbClr val="DBBD71"/>
        </a:lt2>
        <a:accent1>
          <a:srgbClr val="F8A500"/>
        </a:accent1>
        <a:accent2>
          <a:srgbClr val="808000"/>
        </a:accent2>
        <a:accent3>
          <a:srgbClr val="CAB8AA"/>
        </a:accent3>
        <a:accent4>
          <a:srgbClr val="DADADA"/>
        </a:accent4>
        <a:accent5>
          <a:srgbClr val="FBCFAA"/>
        </a:accent5>
        <a:accent6>
          <a:srgbClr val="737300"/>
        </a:accent6>
        <a:hlink>
          <a:srgbClr val="FFCC66"/>
        </a:hlink>
        <a:folHlink>
          <a:srgbClr val="CCA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ance 2">
        <a:dk1>
          <a:srgbClr val="660000"/>
        </a:dk1>
        <a:lt1>
          <a:srgbClr val="FFFFFF"/>
        </a:lt1>
        <a:dk2>
          <a:srgbClr val="800000"/>
        </a:dk2>
        <a:lt2>
          <a:srgbClr val="FFFFCC"/>
        </a:lt2>
        <a:accent1>
          <a:srgbClr val="CC66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B8AA"/>
        </a:accent5>
        <a:accent6>
          <a:srgbClr val="AC6D56"/>
        </a:accent6>
        <a:hlink>
          <a:srgbClr val="FFFF99"/>
        </a:hlink>
        <a:folHlink>
          <a:srgbClr val="E5B325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ance 3">
        <a:dk1>
          <a:srgbClr val="003300"/>
        </a:dk1>
        <a:lt1>
          <a:srgbClr val="FFFFFF"/>
        </a:lt1>
        <a:dk2>
          <a:srgbClr val="4D6A2A"/>
        </a:dk2>
        <a:lt2>
          <a:srgbClr val="CCFF99"/>
        </a:lt2>
        <a:accent1>
          <a:srgbClr val="2EB62E"/>
        </a:accent1>
        <a:accent2>
          <a:srgbClr val="527C3A"/>
        </a:accent2>
        <a:accent3>
          <a:srgbClr val="B2B9AC"/>
        </a:accent3>
        <a:accent4>
          <a:srgbClr val="DADADA"/>
        </a:accent4>
        <a:accent5>
          <a:srgbClr val="ADD7AD"/>
        </a:accent5>
        <a:accent6>
          <a:srgbClr val="497034"/>
        </a:accent6>
        <a:hlink>
          <a:srgbClr val="DDD800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ance 4">
        <a:dk1>
          <a:srgbClr val="005A58"/>
        </a:dk1>
        <a:lt1>
          <a:srgbClr val="FFFFFF"/>
        </a:lt1>
        <a:dk2>
          <a:srgbClr val="00716E"/>
        </a:dk2>
        <a:lt2>
          <a:srgbClr val="FFFF99"/>
        </a:lt2>
        <a:accent1>
          <a:srgbClr val="2DB3B0"/>
        </a:accent1>
        <a:accent2>
          <a:srgbClr val="6D6FC7"/>
        </a:accent2>
        <a:accent3>
          <a:srgbClr val="AABBBA"/>
        </a:accent3>
        <a:accent4>
          <a:srgbClr val="DADADA"/>
        </a:accent4>
        <a:accent5>
          <a:srgbClr val="ADD6D4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ance 5">
        <a:dk1>
          <a:srgbClr val="003366"/>
        </a:dk1>
        <a:lt1>
          <a:srgbClr val="FFFFFF"/>
        </a:lt1>
        <a:dk2>
          <a:srgbClr val="2B5481"/>
        </a:dk2>
        <a:lt2>
          <a:srgbClr val="E5FFFF"/>
        </a:lt2>
        <a:accent1>
          <a:srgbClr val="336699"/>
        </a:accent1>
        <a:accent2>
          <a:srgbClr val="00B000"/>
        </a:accent2>
        <a:accent3>
          <a:srgbClr val="ACB3C1"/>
        </a:accent3>
        <a:accent4>
          <a:srgbClr val="DADADA"/>
        </a:accent4>
        <a:accent5>
          <a:srgbClr val="ADB8CA"/>
        </a:accent5>
        <a:accent6>
          <a:srgbClr val="009F00"/>
        </a:accent6>
        <a:hlink>
          <a:srgbClr val="00CCFF"/>
        </a:hlink>
        <a:folHlink>
          <a:srgbClr val="B5FFF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ance 6">
        <a:dk1>
          <a:srgbClr val="2F2D25"/>
        </a:dk1>
        <a:lt1>
          <a:srgbClr val="FFFFFF"/>
        </a:lt1>
        <a:dk2>
          <a:srgbClr val="656151"/>
        </a:dk2>
        <a:lt2>
          <a:srgbClr val="FFFFCC"/>
        </a:lt2>
        <a:accent1>
          <a:srgbClr val="818173"/>
        </a:accent1>
        <a:accent2>
          <a:srgbClr val="809EA8"/>
        </a:accent2>
        <a:accent3>
          <a:srgbClr val="B8B7B3"/>
        </a:accent3>
        <a:accent4>
          <a:srgbClr val="DADADA"/>
        </a:accent4>
        <a:accent5>
          <a:srgbClr val="C1C1BC"/>
        </a:accent5>
        <a:accent6>
          <a:srgbClr val="738F98"/>
        </a:accent6>
        <a:hlink>
          <a:srgbClr val="E2C86A"/>
        </a:hlink>
        <a:folHlink>
          <a:srgbClr val="B7B6A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ance 7">
        <a:dk1>
          <a:srgbClr val="B4AF80"/>
        </a:dk1>
        <a:lt1>
          <a:srgbClr val="FFFFFF"/>
        </a:lt1>
        <a:dk2>
          <a:srgbClr val="C8C6A2"/>
        </a:dk2>
        <a:lt2>
          <a:srgbClr val="827F4C"/>
        </a:lt2>
        <a:accent1>
          <a:srgbClr val="7C784E"/>
        </a:accent1>
        <a:accent2>
          <a:srgbClr val="A2A4AC"/>
        </a:accent2>
        <a:accent3>
          <a:srgbClr val="E0DFCE"/>
        </a:accent3>
        <a:accent4>
          <a:srgbClr val="DADADA"/>
        </a:accent4>
        <a:accent5>
          <a:srgbClr val="BFBEB2"/>
        </a:accent5>
        <a:accent6>
          <a:srgbClr val="92949B"/>
        </a:accent6>
        <a:hlink>
          <a:srgbClr val="33CCCC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ance 8">
        <a:dk1>
          <a:srgbClr val="000000"/>
        </a:dk1>
        <a:lt1>
          <a:srgbClr val="DDDDDD"/>
        </a:lt1>
        <a:dk2>
          <a:srgbClr val="000000"/>
        </a:dk2>
        <a:lt2>
          <a:srgbClr val="B8B7D1"/>
        </a:lt2>
        <a:accent1>
          <a:srgbClr val="F1F0F4"/>
        </a:accent1>
        <a:accent2>
          <a:srgbClr val="C1BCFC"/>
        </a:accent2>
        <a:accent3>
          <a:srgbClr val="EBEBEB"/>
        </a:accent3>
        <a:accent4>
          <a:srgbClr val="000000"/>
        </a:accent4>
        <a:accent5>
          <a:srgbClr val="F7F6F8"/>
        </a:accent5>
        <a:accent6>
          <a:srgbClr val="AFAAE4"/>
        </a:accent6>
        <a:hlink>
          <a:srgbClr val="5454C6"/>
        </a:hlink>
        <a:folHlink>
          <a:srgbClr val="6A6F8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alance 9">
        <a:dk1>
          <a:srgbClr val="000000"/>
        </a:dk1>
        <a:lt1>
          <a:srgbClr val="FFFFFF"/>
        </a:lt1>
        <a:dk2>
          <a:srgbClr val="00A29E"/>
        </a:dk2>
        <a:lt2>
          <a:srgbClr val="CBCBCB"/>
        </a:lt2>
        <a:accent1>
          <a:srgbClr val="E5E5FF"/>
        </a:accent1>
        <a:accent2>
          <a:srgbClr val="79CD6B"/>
        </a:accent2>
        <a:accent3>
          <a:srgbClr val="FFFFFF"/>
        </a:accent3>
        <a:accent4>
          <a:srgbClr val="000000"/>
        </a:accent4>
        <a:accent5>
          <a:srgbClr val="F0F0FF"/>
        </a:accent5>
        <a:accent6>
          <a:srgbClr val="6DBA60"/>
        </a:accent6>
        <a:hlink>
          <a:srgbClr val="4477DE"/>
        </a:hlink>
        <a:folHlink>
          <a:srgbClr val="65498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0.xml><?xml version="1.0" encoding="utf-8"?>
<a:theme xmlns:a="http://schemas.openxmlformats.org/drawingml/2006/main" name="Globe">
  <a:themeElements>
    <a:clrScheme name="">
      <a:dk1>
        <a:srgbClr val="000000"/>
      </a:dk1>
      <a:lt1>
        <a:srgbClr val="DDDDDD"/>
      </a:lt1>
      <a:dk2>
        <a:srgbClr val="000000"/>
      </a:dk2>
      <a:lt2>
        <a:srgbClr val="B8B7D1"/>
      </a:lt2>
      <a:accent1>
        <a:srgbClr val="F1F0F4"/>
      </a:accent1>
      <a:accent2>
        <a:srgbClr val="C1BCFC"/>
      </a:accent2>
      <a:accent3>
        <a:srgbClr val="EBEBEB"/>
      </a:accent3>
      <a:accent4>
        <a:srgbClr val="000000"/>
      </a:accent4>
      <a:accent5>
        <a:srgbClr val="F7F6F8"/>
      </a:accent5>
      <a:accent6>
        <a:srgbClr val="AFAAE4"/>
      </a:accent6>
      <a:hlink>
        <a:srgbClr val="5454C6"/>
      </a:hlink>
      <a:folHlink>
        <a:srgbClr val="6A6F86"/>
      </a:folHlink>
    </a:clrScheme>
    <a:fontScheme name="Globe">
      <a:majorFont>
        <a:latin typeface="Arial"/>
        <a:ea typeface=""/>
        <a:cs typeface="Angsana New"/>
      </a:majorFont>
      <a:minorFont>
        <a:latin typeface="Verdana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Globe 1">
        <a:dk1>
          <a:srgbClr val="622100"/>
        </a:dk1>
        <a:lt1>
          <a:srgbClr val="FFFFFF"/>
        </a:lt1>
        <a:dk2>
          <a:srgbClr val="800000"/>
        </a:dk2>
        <a:lt2>
          <a:srgbClr val="FFFFCC"/>
        </a:lt2>
        <a:accent1>
          <a:srgbClr val="E42B00"/>
        </a:accent1>
        <a:accent2>
          <a:srgbClr val="996600"/>
        </a:accent2>
        <a:accent3>
          <a:srgbClr val="C0AAAA"/>
        </a:accent3>
        <a:accent4>
          <a:srgbClr val="DADADA"/>
        </a:accent4>
        <a:accent5>
          <a:srgbClr val="EFACAA"/>
        </a:accent5>
        <a:accent6>
          <a:srgbClr val="8A5C00"/>
        </a:accent6>
        <a:hlink>
          <a:srgbClr val="FADF6C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e 2">
        <a:dk1>
          <a:srgbClr val="5F4545"/>
        </a:dk1>
        <a:lt1>
          <a:srgbClr val="FFFFFF"/>
        </a:lt1>
        <a:dk2>
          <a:srgbClr val="8F6969"/>
        </a:dk2>
        <a:lt2>
          <a:srgbClr val="FFFFCC"/>
        </a:lt2>
        <a:accent1>
          <a:srgbClr val="CC6600"/>
        </a:accent1>
        <a:accent2>
          <a:srgbClr val="924C0C"/>
        </a:accent2>
        <a:accent3>
          <a:srgbClr val="C6B9B9"/>
        </a:accent3>
        <a:accent4>
          <a:srgbClr val="DADADA"/>
        </a:accent4>
        <a:accent5>
          <a:srgbClr val="E2B8AA"/>
        </a:accent5>
        <a:accent6>
          <a:srgbClr val="84440A"/>
        </a:accent6>
        <a:hlink>
          <a:srgbClr val="CFD375"/>
        </a:hlink>
        <a:folHlink>
          <a:srgbClr val="98BB9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e 3">
        <a:dk1>
          <a:srgbClr val="003B76"/>
        </a:dk1>
        <a:lt1>
          <a:srgbClr val="FFFFFF"/>
        </a:lt1>
        <a:dk2>
          <a:srgbClr val="0066CC"/>
        </a:dk2>
        <a:lt2>
          <a:srgbClr val="CCECFF"/>
        </a:lt2>
        <a:accent1>
          <a:srgbClr val="33CCCC"/>
        </a:accent1>
        <a:accent2>
          <a:srgbClr val="66CCFF"/>
        </a:accent2>
        <a:accent3>
          <a:srgbClr val="AAB8E2"/>
        </a:accent3>
        <a:accent4>
          <a:srgbClr val="DADADA"/>
        </a:accent4>
        <a:accent5>
          <a:srgbClr val="ADE2E2"/>
        </a:accent5>
        <a:accent6>
          <a:srgbClr val="5CB9E7"/>
        </a:accent6>
        <a:hlink>
          <a:srgbClr val="FFFFCC"/>
        </a:hlink>
        <a:folHlink>
          <a:srgbClr val="FF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e 4">
        <a:dk1>
          <a:srgbClr val="005856"/>
        </a:dk1>
        <a:lt1>
          <a:srgbClr val="FFFFFF"/>
        </a:lt1>
        <a:dk2>
          <a:srgbClr val="008080"/>
        </a:dk2>
        <a:lt2>
          <a:srgbClr val="FFFFCC"/>
        </a:lt2>
        <a:accent1>
          <a:srgbClr val="0099CC"/>
        </a:accent1>
        <a:accent2>
          <a:srgbClr val="00CCFF"/>
        </a:accent2>
        <a:accent3>
          <a:srgbClr val="AAC0C0"/>
        </a:accent3>
        <a:accent4>
          <a:srgbClr val="DADADA"/>
        </a:accent4>
        <a:accent5>
          <a:srgbClr val="AACAE2"/>
        </a:accent5>
        <a:accent6>
          <a:srgbClr val="00B9E7"/>
        </a:accent6>
        <a:hlink>
          <a:srgbClr val="1ACE9F"/>
        </a:hlink>
        <a:folHlink>
          <a:srgbClr val="948CC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e 5">
        <a:dk1>
          <a:srgbClr val="3C5436"/>
        </a:dk1>
        <a:lt1>
          <a:srgbClr val="FFFFFF"/>
        </a:lt1>
        <a:dk2>
          <a:srgbClr val="5F8656"/>
        </a:dk2>
        <a:lt2>
          <a:srgbClr val="D6D8C0"/>
        </a:lt2>
        <a:accent1>
          <a:srgbClr val="61733D"/>
        </a:accent1>
        <a:accent2>
          <a:srgbClr val="324A39"/>
        </a:accent2>
        <a:accent3>
          <a:srgbClr val="B6C3B4"/>
        </a:accent3>
        <a:accent4>
          <a:srgbClr val="DADADA"/>
        </a:accent4>
        <a:accent5>
          <a:srgbClr val="B7BCAF"/>
        </a:accent5>
        <a:accent6>
          <a:srgbClr val="2C4233"/>
        </a:accent6>
        <a:hlink>
          <a:srgbClr val="73D588"/>
        </a:hlink>
        <a:folHlink>
          <a:srgbClr val="6F99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e 6">
        <a:dk1>
          <a:srgbClr val="5B7B65"/>
        </a:dk1>
        <a:lt1>
          <a:srgbClr val="FFFFFF"/>
        </a:lt1>
        <a:dk2>
          <a:srgbClr val="9ABE9D"/>
        </a:dk2>
        <a:lt2>
          <a:srgbClr val="336600"/>
        </a:lt2>
        <a:accent1>
          <a:srgbClr val="00CC66"/>
        </a:accent1>
        <a:accent2>
          <a:srgbClr val="4E7050"/>
        </a:accent2>
        <a:accent3>
          <a:srgbClr val="CADBCC"/>
        </a:accent3>
        <a:accent4>
          <a:srgbClr val="DADADA"/>
        </a:accent4>
        <a:accent5>
          <a:srgbClr val="AAE2B8"/>
        </a:accent5>
        <a:accent6>
          <a:srgbClr val="466548"/>
        </a:accent6>
        <a:hlink>
          <a:srgbClr val="FFFFCC"/>
        </a:hlink>
        <a:folHlink>
          <a:srgbClr val="9CE8A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e 7">
        <a:dk1>
          <a:srgbClr val="4C4E44"/>
        </a:dk1>
        <a:lt1>
          <a:srgbClr val="FFFFFF"/>
        </a:lt1>
        <a:dk2>
          <a:srgbClr val="686B5D"/>
        </a:dk2>
        <a:lt2>
          <a:srgbClr val="D6D5C6"/>
        </a:lt2>
        <a:accent1>
          <a:srgbClr val="898D79"/>
        </a:accent1>
        <a:accent2>
          <a:srgbClr val="4D4F45"/>
        </a:accent2>
        <a:accent3>
          <a:srgbClr val="B9BAB6"/>
        </a:accent3>
        <a:accent4>
          <a:srgbClr val="DADADA"/>
        </a:accent4>
        <a:accent5>
          <a:srgbClr val="C4C5BE"/>
        </a:accent5>
        <a:accent6>
          <a:srgbClr val="45473E"/>
        </a:accent6>
        <a:hlink>
          <a:srgbClr val="58BE67"/>
        </a:hlink>
        <a:folHlink>
          <a:srgbClr val="C0C64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e 8">
        <a:dk1>
          <a:srgbClr val="000000"/>
        </a:dk1>
        <a:lt1>
          <a:srgbClr val="FFFFDD"/>
        </a:lt1>
        <a:dk2>
          <a:srgbClr val="000000"/>
        </a:dk2>
        <a:lt2>
          <a:srgbClr val="98977A"/>
        </a:lt2>
        <a:accent1>
          <a:srgbClr val="BDCDA7"/>
        </a:accent1>
        <a:accent2>
          <a:srgbClr val="A0D060"/>
        </a:accent2>
        <a:accent3>
          <a:srgbClr val="FFFFEB"/>
        </a:accent3>
        <a:accent4>
          <a:srgbClr val="000000"/>
        </a:accent4>
        <a:accent5>
          <a:srgbClr val="DBE3D0"/>
        </a:accent5>
        <a:accent6>
          <a:srgbClr val="91BC56"/>
        </a:accent6>
        <a:hlink>
          <a:srgbClr val="FADD4E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1.xml><?xml version="1.0" encoding="utf-8"?>
<a:theme xmlns:a="http://schemas.openxmlformats.org/drawingml/2006/main" name="2_การออกแบบเริ่มต้น">
  <a:themeElements>
    <a:clrScheme name="การออกแบบเริ่มต้น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การออกแบบเริ่มต้น">
      <a:majorFont>
        <a:latin typeface="Arial"/>
        <a:ea typeface=""/>
        <a:cs typeface="Angsana New"/>
      </a:majorFont>
      <a:minorFont>
        <a:latin typeface="Arial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การออกแบบเริ่มต้น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2.xml><?xml version="1.0" encoding="utf-8"?>
<a:theme xmlns:a="http://schemas.openxmlformats.org/drawingml/2006/main" name="4_การออกแบบเริ่มต้น">
  <a:themeElements>
    <a:clrScheme name="การออกแบบเริ่มต้น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การออกแบบเริ่มต้น">
      <a:majorFont>
        <a:latin typeface="Arial"/>
        <a:ea typeface=""/>
        <a:cs typeface="Angsana New"/>
      </a:majorFont>
      <a:minorFont>
        <a:latin typeface="Arial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การออกแบบเริ่มต้น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3.xml><?xml version="1.0" encoding="utf-8"?>
<a:theme xmlns:a="http://schemas.openxmlformats.org/drawingml/2006/main" name="5_การออกแบบเริ่มต้น">
  <a:themeElements>
    <a:clrScheme name="การออกแบบเริ่มต้น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การออกแบบเริ่มต้น">
      <a:majorFont>
        <a:latin typeface="Arial"/>
        <a:ea typeface=""/>
        <a:cs typeface="Angsana New"/>
      </a:majorFont>
      <a:minorFont>
        <a:latin typeface="Arial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การออกแบบเริ่มต้น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4.xml><?xml version="1.0" encoding="utf-8"?>
<a:theme xmlns:a="http://schemas.openxmlformats.org/drawingml/2006/main" name="6_technics1">
  <a:themeElements>
    <a:clrScheme name="technics1 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99CCFF"/>
      </a:accent1>
      <a:accent2>
        <a:srgbClr val="CCCCFF"/>
      </a:accent2>
      <a:accent3>
        <a:srgbClr val="FFFFFF"/>
      </a:accent3>
      <a:accent4>
        <a:srgbClr val="000000"/>
      </a:accent4>
      <a:accent5>
        <a:srgbClr val="CAE2FF"/>
      </a:accent5>
      <a:accent6>
        <a:srgbClr val="B9B9E7"/>
      </a:accent6>
      <a:hlink>
        <a:srgbClr val="3333CC"/>
      </a:hlink>
      <a:folHlink>
        <a:srgbClr val="AF67FF"/>
      </a:folHlink>
    </a:clrScheme>
    <a:fontScheme name="technics1">
      <a:majorFont>
        <a:latin typeface="Arial"/>
        <a:ea typeface=""/>
        <a:cs typeface="Angsana New"/>
      </a:majorFont>
      <a:minorFont>
        <a:latin typeface="Arial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h-TH" sz="4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ngsana New" pitchFamily="18" charset="-34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h-TH" sz="4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ngsana New" pitchFamily="18" charset="-34"/>
          </a:defRPr>
        </a:defPPr>
      </a:lstStyle>
    </a:lnDef>
  </a:objectDefaults>
  <a:extraClrSchemeLst>
    <a:extraClrScheme>
      <a:clrScheme name="technics1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chnics1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chnics1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chnics1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chnics1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chnics1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chnics1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chnics1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chnics1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chnics1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chnics1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chnics1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5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6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technics1</Template>
  <TotalTime>6129</TotalTime>
  <Words>2338</Words>
  <Application>Microsoft Office PowerPoint</Application>
  <PresentationFormat>นำเสนอทางหน้าจอ (4:3)</PresentationFormat>
  <Paragraphs>404</Paragraphs>
  <Slides>66</Slides>
  <Notes>8</Notes>
  <HiddenSlides>0</HiddenSlides>
  <MMClips>0</MMClips>
  <ScaleCrop>false</ScaleCrop>
  <HeadingPairs>
    <vt:vector size="8" baseType="variant">
      <vt:variant>
        <vt:lpstr>ฟอนต์ที่ถูกใช้</vt:lpstr>
      </vt:variant>
      <vt:variant>
        <vt:i4>19</vt:i4>
      </vt:variant>
      <vt:variant>
        <vt:lpstr>ธีม</vt:lpstr>
      </vt:variant>
      <vt:variant>
        <vt:i4>24</vt:i4>
      </vt:variant>
      <vt:variant>
        <vt:lpstr>เซิร์ฟเวอร์ OLE ฝังตัว</vt:lpstr>
      </vt:variant>
      <vt:variant>
        <vt:i4>2</vt:i4>
      </vt:variant>
      <vt:variant>
        <vt:lpstr>ชื่อเรื่องสไลด์</vt:lpstr>
      </vt:variant>
      <vt:variant>
        <vt:i4>66</vt:i4>
      </vt:variant>
    </vt:vector>
  </HeadingPairs>
  <TitlesOfParts>
    <vt:vector size="111" baseType="lpstr">
      <vt:lpstr>Gulim</vt:lpstr>
      <vt:lpstr>Andalus</vt:lpstr>
      <vt:lpstr>Angsana New</vt:lpstr>
      <vt:lpstr>AngsanaUPC</vt:lpstr>
      <vt:lpstr>Arial</vt:lpstr>
      <vt:lpstr>Arial Black</vt:lpstr>
      <vt:lpstr>Arial Narrow</vt:lpstr>
      <vt:lpstr>Calibri</vt:lpstr>
      <vt:lpstr>Cordia New</vt:lpstr>
      <vt:lpstr>EucrosiaUPC</vt:lpstr>
      <vt:lpstr>FreesiaUPC</vt:lpstr>
      <vt:lpstr>Monotype Corsiva</vt:lpstr>
      <vt:lpstr>Palatino Linotype</vt:lpstr>
      <vt:lpstr>Tahoma</vt:lpstr>
      <vt:lpstr>TH SarabunIT๙</vt:lpstr>
      <vt:lpstr>Times New Roman</vt:lpstr>
      <vt:lpstr>Verdana</vt:lpstr>
      <vt:lpstr>Wingdings</vt:lpstr>
      <vt:lpstr>Wingdings 3</vt:lpstr>
      <vt:lpstr>technics1</vt:lpstr>
      <vt:lpstr>1_การออกแบบเริ่มต้น</vt:lpstr>
      <vt:lpstr>1_technics1</vt:lpstr>
      <vt:lpstr>2_technics1</vt:lpstr>
      <vt:lpstr>3_technics1</vt:lpstr>
      <vt:lpstr>4_technics1</vt:lpstr>
      <vt:lpstr>1_powerpoint-templates-19</vt:lpstr>
      <vt:lpstr>2_Default Design</vt:lpstr>
      <vt:lpstr>Certificate</vt:lpstr>
      <vt:lpstr>Balance</vt:lpstr>
      <vt:lpstr>Radial</vt:lpstr>
      <vt:lpstr>การออกแบบเริ่มต้น</vt:lpstr>
      <vt:lpstr>1_Certificate</vt:lpstr>
      <vt:lpstr>5_technics1</vt:lpstr>
      <vt:lpstr>1_Office Theme</vt:lpstr>
      <vt:lpstr>2_powerpoint-templates-19</vt:lpstr>
      <vt:lpstr>1_Default Design</vt:lpstr>
      <vt:lpstr>3_การออกแบบเริ่มต้น</vt:lpstr>
      <vt:lpstr>3_Balance</vt:lpstr>
      <vt:lpstr>Globe</vt:lpstr>
      <vt:lpstr>2_การออกแบบเริ่มต้น</vt:lpstr>
      <vt:lpstr>4_การออกแบบเริ่มต้น</vt:lpstr>
      <vt:lpstr>5_การออกแบบเริ่มต้น</vt:lpstr>
      <vt:lpstr>6_technics1</vt:lpstr>
      <vt:lpstr>Image</vt:lpstr>
      <vt:lpstr>สไลด์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ปลูกสร้างบ้านใหม่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ต้องมีการย้ายที่อยู่ทางกายภาพเกิดขึ้นก่อน</vt:lpstr>
      <vt:lpstr>งานนำเสนอ PowerPoint</vt:lpstr>
      <vt:lpstr>งานนำเสนอ PowerPoint</vt:lpstr>
      <vt:lpstr>ท้องที่เกิด   =  รับแจ้งการเกิดได้ทุกกรณี</vt:lpstr>
      <vt:lpstr>ท.ร.1  =  คนสัญชาติไทย แจ้งเกิดในกำหนดเท่านั้น</vt:lpstr>
      <vt:lpstr>ท.ร.03  =  บุตรของแรงงานต่างด้าว 3 สัญชาติ คือ ลาว                  เมียนมาร์  กัมพูชา  ซึ่งมีสถานะได้รับการ                  ผ่อนผันให้อยู่ในราชอาณาจักรขณะบุตรเกิด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ท้องที่ตาย   =  รับแจ้งการตายได้ทุกกรณี</vt:lpstr>
      <vt:lpstr>ประเภทของมรณบัตร ที่นายทะเบียนออกให้ผู้แจ้ง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การจัดการเรื่องสัญชาติตามกฎหมายว่าด้วยสัญชาติ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ปรึกษาปัญหางานทะเบียน</vt:lpstr>
      <vt:lpstr>งานนำเสนอ PowerPoint</vt:lpstr>
    </vt:vector>
  </TitlesOfParts>
  <Company>iLLUSiON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ภาพนิ่ง 1</dc:title>
  <dc:creator>iLLuSioN</dc:creator>
  <cp:lastModifiedBy>User</cp:lastModifiedBy>
  <cp:revision>283</cp:revision>
  <cp:lastPrinted>2014-08-05T09:16:28Z</cp:lastPrinted>
  <dcterms:created xsi:type="dcterms:W3CDTF">2009-05-06T06:43:13Z</dcterms:created>
  <dcterms:modified xsi:type="dcterms:W3CDTF">2017-12-14T12:32:15Z</dcterms:modified>
</cp:coreProperties>
</file>