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88" r:id="rId3"/>
    <p:sldId id="282" r:id="rId4"/>
    <p:sldId id="284" r:id="rId5"/>
    <p:sldId id="285" r:id="rId6"/>
    <p:sldId id="289" r:id="rId7"/>
    <p:sldId id="279" r:id="rId8"/>
    <p:sldId id="290" r:id="rId9"/>
    <p:sldId id="286" r:id="rId10"/>
    <p:sldId id="293" r:id="rId11"/>
    <p:sldId id="292" r:id="rId12"/>
    <p:sldId id="294" r:id="rId13"/>
    <p:sldId id="295" r:id="rId14"/>
    <p:sldId id="287" r:id="rId15"/>
    <p:sldId id="296" r:id="rId16"/>
    <p:sldId id="297" r:id="rId17"/>
    <p:sldId id="300" r:id="rId18"/>
    <p:sldId id="299" r:id="rId19"/>
    <p:sldId id="301" r:id="rId20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00"/>
    <a:srgbClr val="2F75AF"/>
    <a:srgbClr val="35759D"/>
    <a:srgbClr val="35B19D"/>
    <a:srgbClr val="FFFF00"/>
    <a:srgbClr val="B3D3EA"/>
    <a:srgbClr val="78ADC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2610" autoAdjust="0"/>
    <p:restoredTop sz="95596" autoAdjust="0"/>
  </p:normalViewPr>
  <p:slideViewPr>
    <p:cSldViewPr>
      <p:cViewPr>
        <p:scale>
          <a:sx n="78" d="100"/>
          <a:sy n="78" d="100"/>
        </p:scale>
        <p:origin x="-16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81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19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819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819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2126A2C-9461-4FCF-8223-8E7C0DEE9AB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055459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13B498-54B3-4109-88AB-8C90A5426DC8}" type="slidenum">
              <a:rPr lang="en-US"/>
              <a:pPr/>
              <a:t>1</a:t>
            </a:fld>
            <a:endParaRPr lang="en-US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37BC5A-E947-4309-9431-87A72B672764}" type="slidenum">
              <a:rPr lang="en-US"/>
              <a:pPr/>
              <a:t>7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26A2C-9461-4FCF-8223-8E7C0DEE9AB9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495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26A2C-9461-4FCF-8223-8E7C0DEE9AB9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561537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26A2C-9461-4FCF-8223-8E7C0DEE9AB9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561537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37BC5A-E947-4309-9431-87A72B672764}" type="slidenum">
              <a:rPr lang="en-US"/>
              <a:pPr/>
              <a:t>17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13B498-54B3-4109-88AB-8C90A5426DC8}" type="slidenum">
              <a:rPr lang="en-US"/>
              <a:pPr/>
              <a:t>19</a:t>
            </a:fld>
            <a:endParaRPr lang="en-US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381000"/>
            <a:ext cx="6096000" cy="704850"/>
          </a:xfrm>
          <a:extLst>
            <a:ext uri="{AF507438-7753-43E0-B8FC-AC1667EBCBE1}">
              <a14:hiddenEffects xmlns:a14="http://schemas.microsoft.com/office/drawing/2010/main" xmlns="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066800"/>
            <a:ext cx="6096000" cy="685800"/>
          </a:xfrm>
          <a:extLst>
            <a:ext uri="{AF507438-7753-43E0-B8FC-AC1667EBCBE1}">
              <a14:hiddenEffects xmlns:a14="http://schemas.microsoft.com/office/drawing/2010/main" xmlns="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93585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77000" y="1524000"/>
            <a:ext cx="1828800" cy="5029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1524000"/>
            <a:ext cx="5334000" cy="5029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52423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68942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2800644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22860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22860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62925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8580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19757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741518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2156813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1512906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1524000"/>
            <a:ext cx="7315200" cy="71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2286000"/>
            <a:ext cx="73152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2F75A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2F75AF"/>
          </a:solidFill>
          <a:latin typeface="Microsoft Sans Serif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2F75AF"/>
          </a:solidFill>
          <a:latin typeface="Microsoft Sans Serif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2F75AF"/>
          </a:solidFill>
          <a:latin typeface="Microsoft Sans Serif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2F75AF"/>
          </a:solidFill>
          <a:latin typeface="Microsoft Sans Serif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2F75AF"/>
          </a:solidFill>
          <a:latin typeface="Microsoft Sans Serif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2F75AF"/>
          </a:solidFill>
          <a:latin typeface="Microsoft Sans Serif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2F75AF"/>
          </a:solidFill>
          <a:latin typeface="Microsoft Sans Serif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2F75AF"/>
          </a:solidFill>
          <a:latin typeface="Microsoft Sans Serif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rgbClr val="2F75AF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rgbClr val="2F75AF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2F75AF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2F75AF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2F75AF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2F75AF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2F75AF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2F75AF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2F75A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09600" y="381000"/>
            <a:ext cx="6096000" cy="990600"/>
          </a:xfrm>
        </p:spPr>
        <p:txBody>
          <a:bodyPr/>
          <a:lstStyle/>
          <a:p>
            <a:r>
              <a:rPr lang="en-US" sz="6000" b="1" dirty="0" err="1" smtClean="0"/>
              <a:t>ระบบทะเบียนราษฎร</a:t>
            </a:r>
            <a:endParaRPr lang="en-US" sz="6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853441" y="1295400"/>
            <a:ext cx="7315200" cy="715963"/>
          </a:xfrm>
        </p:spPr>
        <p:txBody>
          <a:bodyPr/>
          <a:lstStyle/>
          <a:p>
            <a:r>
              <a:rPr lang="en-US" sz="3600" dirty="0" err="1" smtClean="0"/>
              <a:t>การรับแจ้งเพิ่มชื่อในทะเบียนบ้าน</a:t>
            </a:r>
            <a:endParaRPr lang="en-US" sz="2000" dirty="0"/>
          </a:p>
        </p:txBody>
      </p:sp>
      <p:grpSp>
        <p:nvGrpSpPr>
          <p:cNvPr id="70697" name="Group 41"/>
          <p:cNvGrpSpPr>
            <a:grpSpLocks/>
          </p:cNvGrpSpPr>
          <p:nvPr/>
        </p:nvGrpSpPr>
        <p:grpSpPr bwMode="auto">
          <a:xfrm>
            <a:off x="723901" y="2387600"/>
            <a:ext cx="7554917" cy="3637699"/>
            <a:chOff x="456" y="1504"/>
            <a:chExt cx="4759" cy="2211"/>
          </a:xfrm>
        </p:grpSpPr>
        <p:sp>
          <p:nvSpPr>
            <p:cNvPr id="70659" name="AutoShape 3"/>
            <p:cNvSpPr>
              <a:spLocks noChangeArrowheads="1"/>
            </p:cNvSpPr>
            <p:nvPr/>
          </p:nvSpPr>
          <p:spPr bwMode="gray">
            <a:xfrm>
              <a:off x="1837" y="1843"/>
              <a:ext cx="318" cy="363"/>
            </a:xfrm>
            <a:prstGeom prst="chevron">
              <a:avLst>
                <a:gd name="adj" fmla="val 52514"/>
              </a:avLst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 sz="2800">
                <a:latin typeface="Cordia New" pitchFamily="34" charset="-34"/>
                <a:cs typeface="Cordia New" pitchFamily="34" charset="-34"/>
              </a:endParaRPr>
            </a:p>
          </p:txBody>
        </p:sp>
        <p:sp>
          <p:nvSpPr>
            <p:cNvPr id="70660" name="AutoShape 4"/>
            <p:cNvSpPr>
              <a:spLocks noChangeArrowheads="1"/>
            </p:cNvSpPr>
            <p:nvPr/>
          </p:nvSpPr>
          <p:spPr bwMode="gray">
            <a:xfrm>
              <a:off x="3560" y="1843"/>
              <a:ext cx="318" cy="363"/>
            </a:xfrm>
            <a:prstGeom prst="chevron">
              <a:avLst>
                <a:gd name="adj" fmla="val 52514"/>
              </a:avLst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 sz="2800">
                <a:latin typeface="Cordia New" pitchFamily="34" charset="-34"/>
                <a:cs typeface="Cordia New" pitchFamily="34" charset="-34"/>
              </a:endParaRPr>
            </a:p>
          </p:txBody>
        </p:sp>
        <p:sp>
          <p:nvSpPr>
            <p:cNvPr id="70661" name="Oval 5"/>
            <p:cNvSpPr>
              <a:spLocks noChangeArrowheads="1"/>
            </p:cNvSpPr>
            <p:nvPr/>
          </p:nvSpPr>
          <p:spPr bwMode="gray">
            <a:xfrm>
              <a:off x="3923" y="1793"/>
              <a:ext cx="164" cy="463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th-TH" sz="2800">
                <a:latin typeface="Cordia New" pitchFamily="34" charset="-34"/>
                <a:cs typeface="Cordia New" pitchFamily="34" charset="-34"/>
              </a:endParaRPr>
            </a:p>
          </p:txBody>
        </p:sp>
        <p:sp>
          <p:nvSpPr>
            <p:cNvPr id="70662" name="Oval 6"/>
            <p:cNvSpPr>
              <a:spLocks noChangeArrowheads="1"/>
            </p:cNvSpPr>
            <p:nvPr/>
          </p:nvSpPr>
          <p:spPr bwMode="gray">
            <a:xfrm>
              <a:off x="3923" y="1793"/>
              <a:ext cx="164" cy="463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alpha val="32001"/>
                  </a:schemeClr>
                </a:gs>
                <a:gs pos="100000">
                  <a:schemeClr val="hlink">
                    <a:gamma/>
                    <a:shade val="0"/>
                    <a:invGamma/>
                    <a:alpha val="89999"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th-TH" sz="2800">
                <a:latin typeface="Cordia New" pitchFamily="34" charset="-34"/>
                <a:cs typeface="Cordia New" pitchFamily="34" charset="-34"/>
              </a:endParaRPr>
            </a:p>
          </p:txBody>
        </p:sp>
        <p:sp>
          <p:nvSpPr>
            <p:cNvPr id="70663" name="Oval 7"/>
            <p:cNvSpPr>
              <a:spLocks noChangeArrowheads="1"/>
            </p:cNvSpPr>
            <p:nvPr/>
          </p:nvSpPr>
          <p:spPr bwMode="gray">
            <a:xfrm>
              <a:off x="4012" y="1793"/>
              <a:ext cx="1183" cy="463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th-TH" sz="2800">
                <a:latin typeface="Cordia New" pitchFamily="34" charset="-34"/>
                <a:cs typeface="Cordia New" pitchFamily="34" charset="-34"/>
              </a:endParaRPr>
            </a:p>
          </p:txBody>
        </p:sp>
        <p:sp>
          <p:nvSpPr>
            <p:cNvPr id="70664" name="Oval 8"/>
            <p:cNvSpPr>
              <a:spLocks noChangeArrowheads="1"/>
            </p:cNvSpPr>
            <p:nvPr/>
          </p:nvSpPr>
          <p:spPr bwMode="gray">
            <a:xfrm>
              <a:off x="4032" y="1800"/>
              <a:ext cx="1183" cy="463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63529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th-TH" sz="2800">
                <a:latin typeface="Cordia New" pitchFamily="34" charset="-34"/>
                <a:cs typeface="Cordia New" pitchFamily="34" charset="-34"/>
              </a:endParaRPr>
            </a:p>
          </p:txBody>
        </p:sp>
        <p:sp>
          <p:nvSpPr>
            <p:cNvPr id="70665" name="Oval 9"/>
            <p:cNvSpPr>
              <a:spLocks noChangeArrowheads="1"/>
            </p:cNvSpPr>
            <p:nvPr/>
          </p:nvSpPr>
          <p:spPr bwMode="gray">
            <a:xfrm>
              <a:off x="4076" y="1793"/>
              <a:ext cx="1065" cy="463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th-TH" sz="2800">
                <a:latin typeface="Cordia New" pitchFamily="34" charset="-34"/>
                <a:cs typeface="Cordia New" pitchFamily="34" charset="-34"/>
              </a:endParaRPr>
            </a:p>
          </p:txBody>
        </p:sp>
        <p:sp>
          <p:nvSpPr>
            <p:cNvPr id="70666" name="Oval 10"/>
            <p:cNvSpPr>
              <a:spLocks noChangeArrowheads="1"/>
            </p:cNvSpPr>
            <p:nvPr/>
          </p:nvSpPr>
          <p:spPr bwMode="gray">
            <a:xfrm>
              <a:off x="476" y="1789"/>
              <a:ext cx="164" cy="463"/>
            </a:xfrm>
            <a:prstGeom prst="ellipse">
              <a:avLst/>
            </a:prstGeom>
            <a:gradFill rotWithShape="1">
              <a:gsLst>
                <a:gs pos="0">
                  <a:schemeClr val="folHlink">
                    <a:gamma/>
                    <a:tint val="0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th-TH" sz="2800">
                <a:latin typeface="Cordia New" pitchFamily="34" charset="-34"/>
                <a:cs typeface="Cordia New" pitchFamily="34" charset="-34"/>
              </a:endParaRPr>
            </a:p>
          </p:txBody>
        </p:sp>
        <p:sp>
          <p:nvSpPr>
            <p:cNvPr id="70667" name="Oval 11"/>
            <p:cNvSpPr>
              <a:spLocks noChangeArrowheads="1"/>
            </p:cNvSpPr>
            <p:nvPr/>
          </p:nvSpPr>
          <p:spPr bwMode="gray">
            <a:xfrm>
              <a:off x="476" y="1789"/>
              <a:ext cx="164" cy="463"/>
            </a:xfrm>
            <a:prstGeom prst="ellipse">
              <a:avLst/>
            </a:prstGeom>
            <a:gradFill rotWithShape="1">
              <a:gsLst>
                <a:gs pos="0">
                  <a:schemeClr val="folHlink">
                    <a:alpha val="32001"/>
                  </a:schemeClr>
                </a:gs>
                <a:gs pos="100000">
                  <a:schemeClr val="folHlink">
                    <a:gamma/>
                    <a:shade val="0"/>
                    <a:invGamma/>
                    <a:alpha val="89999"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th-TH" sz="2800">
                <a:latin typeface="Cordia New" pitchFamily="34" charset="-34"/>
                <a:cs typeface="Cordia New" pitchFamily="34" charset="-34"/>
              </a:endParaRPr>
            </a:p>
          </p:txBody>
        </p:sp>
        <p:sp>
          <p:nvSpPr>
            <p:cNvPr id="70668" name="Oval 12"/>
            <p:cNvSpPr>
              <a:spLocks noChangeArrowheads="1"/>
            </p:cNvSpPr>
            <p:nvPr/>
          </p:nvSpPr>
          <p:spPr bwMode="gray">
            <a:xfrm>
              <a:off x="565" y="1789"/>
              <a:ext cx="1183" cy="463"/>
            </a:xfrm>
            <a:prstGeom prst="ellipse">
              <a:avLst/>
            </a:prstGeom>
            <a:gradFill rotWithShape="1">
              <a:gsLst>
                <a:gs pos="0">
                  <a:schemeClr val="folHlink">
                    <a:gamma/>
                    <a:shade val="54118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th-TH" sz="2800">
                <a:latin typeface="Cordia New" pitchFamily="34" charset="-34"/>
                <a:cs typeface="Cordia New" pitchFamily="34" charset="-34"/>
              </a:endParaRPr>
            </a:p>
          </p:txBody>
        </p:sp>
        <p:sp>
          <p:nvSpPr>
            <p:cNvPr id="70669" name="Oval 13"/>
            <p:cNvSpPr>
              <a:spLocks noChangeArrowheads="1"/>
            </p:cNvSpPr>
            <p:nvPr/>
          </p:nvSpPr>
          <p:spPr bwMode="gray">
            <a:xfrm>
              <a:off x="566" y="1791"/>
              <a:ext cx="1183" cy="463"/>
            </a:xfrm>
            <a:prstGeom prst="ellipse">
              <a:avLst/>
            </a:prstGeom>
            <a:gradFill rotWithShape="1">
              <a:gsLst>
                <a:gs pos="0">
                  <a:schemeClr val="folHlink">
                    <a:gamma/>
                    <a:shade val="63529"/>
                    <a:invGamma/>
                  </a:schemeClr>
                </a:gs>
                <a:gs pos="100000">
                  <a:schemeClr val="folHlink">
                    <a:alpha val="0"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th-TH" sz="2800">
                <a:latin typeface="Cordia New" pitchFamily="34" charset="-34"/>
                <a:cs typeface="Cordia New" pitchFamily="34" charset="-34"/>
              </a:endParaRPr>
            </a:p>
          </p:txBody>
        </p:sp>
        <p:sp>
          <p:nvSpPr>
            <p:cNvPr id="70670" name="Oval 14"/>
            <p:cNvSpPr>
              <a:spLocks noChangeArrowheads="1"/>
            </p:cNvSpPr>
            <p:nvPr/>
          </p:nvSpPr>
          <p:spPr bwMode="gray">
            <a:xfrm>
              <a:off x="624" y="1789"/>
              <a:ext cx="1065" cy="463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th-TH" sz="2800">
                <a:latin typeface="Cordia New" pitchFamily="34" charset="-34"/>
                <a:cs typeface="Cordia New" pitchFamily="34" charset="-34"/>
              </a:endParaRPr>
            </a:p>
          </p:txBody>
        </p:sp>
        <p:grpSp>
          <p:nvGrpSpPr>
            <p:cNvPr id="70671" name="Group 15"/>
            <p:cNvGrpSpPr>
              <a:grpSpLocks/>
            </p:cNvGrpSpPr>
            <p:nvPr/>
          </p:nvGrpSpPr>
          <p:grpSpPr bwMode="auto">
            <a:xfrm>
              <a:off x="641" y="1504"/>
              <a:ext cx="1031" cy="1031"/>
              <a:chOff x="4166" y="1706"/>
              <a:chExt cx="1252" cy="1252"/>
            </a:xfrm>
          </p:grpSpPr>
          <p:sp>
            <p:nvSpPr>
              <p:cNvPr id="70672" name="Oval 16"/>
              <p:cNvSpPr>
                <a:spLocks noChangeArrowheads="1"/>
              </p:cNvSpPr>
              <p:nvPr/>
            </p:nvSpPr>
            <p:spPr bwMode="gray">
              <a:xfrm>
                <a:off x="4166" y="1706"/>
                <a:ext cx="1252" cy="1252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46275"/>
                      <a:invGamma/>
                    </a:srgbClr>
                  </a:gs>
                  <a:gs pos="100000">
                    <a:srgbClr val="D6E1E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th-TH" sz="2800">
                  <a:latin typeface="Cordia New" pitchFamily="34" charset="-34"/>
                  <a:cs typeface="Cordia New" pitchFamily="34" charset="-34"/>
                </a:endParaRPr>
              </a:p>
            </p:txBody>
          </p:sp>
          <p:sp>
            <p:nvSpPr>
              <p:cNvPr id="70673" name="Oval 17"/>
              <p:cNvSpPr>
                <a:spLocks noChangeArrowheads="1"/>
              </p:cNvSpPr>
              <p:nvPr/>
            </p:nvSpPr>
            <p:spPr bwMode="gray">
              <a:xfrm>
                <a:off x="4182" y="1713"/>
                <a:ext cx="1222" cy="122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D6E1E2">
                      <a:gamma/>
                      <a:tint val="34902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th-TH" sz="2800">
                  <a:latin typeface="Cordia New" pitchFamily="34" charset="-34"/>
                  <a:cs typeface="Cordia New" pitchFamily="34" charset="-34"/>
                </a:endParaRPr>
              </a:p>
            </p:txBody>
          </p:sp>
          <p:sp>
            <p:nvSpPr>
              <p:cNvPr id="70674" name="Oval 18"/>
              <p:cNvSpPr>
                <a:spLocks noChangeArrowheads="1"/>
              </p:cNvSpPr>
              <p:nvPr/>
            </p:nvSpPr>
            <p:spPr bwMode="gray">
              <a:xfrm>
                <a:off x="4195" y="1725"/>
                <a:ext cx="1162" cy="114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79216"/>
                      <a:invGamma/>
                    </a:srgbClr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th-TH" sz="2800">
                  <a:latin typeface="Cordia New" pitchFamily="34" charset="-34"/>
                  <a:cs typeface="Cordia New" pitchFamily="34" charset="-34"/>
                </a:endParaRPr>
              </a:p>
            </p:txBody>
          </p:sp>
          <p:sp>
            <p:nvSpPr>
              <p:cNvPr id="70675" name="Oval 19"/>
              <p:cNvSpPr>
                <a:spLocks noChangeArrowheads="1"/>
              </p:cNvSpPr>
              <p:nvPr/>
            </p:nvSpPr>
            <p:spPr bwMode="gray">
              <a:xfrm>
                <a:off x="4263" y="1757"/>
                <a:ext cx="1033" cy="926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tint val="0"/>
                      <a:invGamma/>
                    </a:srgbClr>
                  </a:gs>
                  <a:gs pos="100000">
                    <a:srgbClr val="D6E1E2">
                      <a:alpha val="38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th-TH" sz="2800">
                  <a:latin typeface="Cordia New" pitchFamily="34" charset="-34"/>
                  <a:cs typeface="Cordia New" pitchFamily="34" charset="-34"/>
                </a:endParaRPr>
              </a:p>
            </p:txBody>
          </p:sp>
        </p:grpSp>
        <p:sp>
          <p:nvSpPr>
            <p:cNvPr id="70676" name="Oval 20"/>
            <p:cNvSpPr>
              <a:spLocks noChangeArrowheads="1"/>
            </p:cNvSpPr>
            <p:nvPr/>
          </p:nvSpPr>
          <p:spPr bwMode="gray">
            <a:xfrm>
              <a:off x="2200" y="1793"/>
              <a:ext cx="164" cy="463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tint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th-TH" sz="2800">
                <a:latin typeface="Cordia New" pitchFamily="34" charset="-34"/>
                <a:cs typeface="Cordia New" pitchFamily="34" charset="-34"/>
              </a:endParaRPr>
            </a:p>
          </p:txBody>
        </p:sp>
        <p:sp>
          <p:nvSpPr>
            <p:cNvPr id="70677" name="Oval 21"/>
            <p:cNvSpPr>
              <a:spLocks noChangeArrowheads="1"/>
            </p:cNvSpPr>
            <p:nvPr/>
          </p:nvSpPr>
          <p:spPr bwMode="gray">
            <a:xfrm>
              <a:off x="2200" y="1793"/>
              <a:ext cx="164" cy="463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alpha val="32001"/>
                  </a:schemeClr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th-TH" sz="2800">
                <a:latin typeface="Cordia New" pitchFamily="34" charset="-34"/>
                <a:cs typeface="Cordia New" pitchFamily="34" charset="-34"/>
              </a:endParaRPr>
            </a:p>
          </p:txBody>
        </p:sp>
        <p:sp>
          <p:nvSpPr>
            <p:cNvPr id="70678" name="Oval 22"/>
            <p:cNvSpPr>
              <a:spLocks noChangeArrowheads="1"/>
            </p:cNvSpPr>
            <p:nvPr/>
          </p:nvSpPr>
          <p:spPr bwMode="gray">
            <a:xfrm>
              <a:off x="2289" y="1793"/>
              <a:ext cx="1183" cy="463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54118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th-TH" sz="2800">
                <a:latin typeface="Cordia New" pitchFamily="34" charset="-34"/>
                <a:cs typeface="Cordia New" pitchFamily="34" charset="-34"/>
              </a:endParaRPr>
            </a:p>
          </p:txBody>
        </p:sp>
        <p:sp>
          <p:nvSpPr>
            <p:cNvPr id="70679" name="Oval 23"/>
            <p:cNvSpPr>
              <a:spLocks noChangeArrowheads="1"/>
            </p:cNvSpPr>
            <p:nvPr/>
          </p:nvSpPr>
          <p:spPr bwMode="gray">
            <a:xfrm>
              <a:off x="2290" y="1795"/>
              <a:ext cx="1183" cy="463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63529"/>
                    <a:invGamma/>
                  </a:schemeClr>
                </a:gs>
                <a:gs pos="100000">
                  <a:schemeClr val="accent1">
                    <a:alpha val="0"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th-TH" sz="2800">
                <a:latin typeface="Cordia New" pitchFamily="34" charset="-34"/>
                <a:cs typeface="Cordia New" pitchFamily="34" charset="-34"/>
              </a:endParaRPr>
            </a:p>
          </p:txBody>
        </p:sp>
        <p:sp>
          <p:nvSpPr>
            <p:cNvPr id="70680" name="Oval 24"/>
            <p:cNvSpPr>
              <a:spLocks noChangeArrowheads="1"/>
            </p:cNvSpPr>
            <p:nvPr/>
          </p:nvSpPr>
          <p:spPr bwMode="gray">
            <a:xfrm>
              <a:off x="2348" y="1793"/>
              <a:ext cx="1065" cy="463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th-TH" sz="2800">
                <a:latin typeface="Cordia New" pitchFamily="34" charset="-34"/>
                <a:cs typeface="Cordia New" pitchFamily="34" charset="-34"/>
              </a:endParaRPr>
            </a:p>
          </p:txBody>
        </p:sp>
        <p:grpSp>
          <p:nvGrpSpPr>
            <p:cNvPr id="70681" name="Group 25"/>
            <p:cNvGrpSpPr>
              <a:grpSpLocks/>
            </p:cNvGrpSpPr>
            <p:nvPr/>
          </p:nvGrpSpPr>
          <p:grpSpPr bwMode="auto">
            <a:xfrm>
              <a:off x="2365" y="1504"/>
              <a:ext cx="1031" cy="1031"/>
              <a:chOff x="4166" y="1706"/>
              <a:chExt cx="1252" cy="1252"/>
            </a:xfrm>
          </p:grpSpPr>
          <p:sp>
            <p:nvSpPr>
              <p:cNvPr id="70682" name="Oval 26"/>
              <p:cNvSpPr>
                <a:spLocks noChangeArrowheads="1"/>
              </p:cNvSpPr>
              <p:nvPr/>
            </p:nvSpPr>
            <p:spPr bwMode="gray">
              <a:xfrm>
                <a:off x="4166" y="1706"/>
                <a:ext cx="1252" cy="1252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46275"/>
                      <a:invGamma/>
                    </a:srgbClr>
                  </a:gs>
                  <a:gs pos="100000">
                    <a:srgbClr val="D6E1E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th-TH" sz="2800">
                  <a:latin typeface="Cordia New" pitchFamily="34" charset="-34"/>
                  <a:cs typeface="Cordia New" pitchFamily="34" charset="-34"/>
                </a:endParaRPr>
              </a:p>
            </p:txBody>
          </p:sp>
          <p:sp>
            <p:nvSpPr>
              <p:cNvPr id="70683" name="Oval 27"/>
              <p:cNvSpPr>
                <a:spLocks noChangeArrowheads="1"/>
              </p:cNvSpPr>
              <p:nvPr/>
            </p:nvSpPr>
            <p:spPr bwMode="gray">
              <a:xfrm>
                <a:off x="4182" y="1713"/>
                <a:ext cx="1222" cy="122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D6E1E2">
                      <a:gamma/>
                      <a:tint val="34902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th-TH" sz="2800">
                  <a:latin typeface="Cordia New" pitchFamily="34" charset="-34"/>
                  <a:cs typeface="Cordia New" pitchFamily="34" charset="-34"/>
                </a:endParaRPr>
              </a:p>
            </p:txBody>
          </p:sp>
          <p:sp>
            <p:nvSpPr>
              <p:cNvPr id="70684" name="Oval 28"/>
              <p:cNvSpPr>
                <a:spLocks noChangeArrowheads="1"/>
              </p:cNvSpPr>
              <p:nvPr/>
            </p:nvSpPr>
            <p:spPr bwMode="gray">
              <a:xfrm>
                <a:off x="4195" y="1725"/>
                <a:ext cx="1162" cy="114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79216"/>
                      <a:invGamma/>
                    </a:srgbClr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th-TH" sz="2800">
                  <a:latin typeface="Cordia New" pitchFamily="34" charset="-34"/>
                  <a:cs typeface="Cordia New" pitchFamily="34" charset="-34"/>
                </a:endParaRPr>
              </a:p>
            </p:txBody>
          </p:sp>
          <p:sp>
            <p:nvSpPr>
              <p:cNvPr id="70685" name="Oval 29"/>
              <p:cNvSpPr>
                <a:spLocks noChangeArrowheads="1"/>
              </p:cNvSpPr>
              <p:nvPr/>
            </p:nvSpPr>
            <p:spPr bwMode="gray">
              <a:xfrm>
                <a:off x="4263" y="1757"/>
                <a:ext cx="1033" cy="926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tint val="0"/>
                      <a:invGamma/>
                    </a:srgbClr>
                  </a:gs>
                  <a:gs pos="100000">
                    <a:srgbClr val="D6E1E2">
                      <a:alpha val="38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th-TH" sz="2800">
                  <a:latin typeface="Cordia New" pitchFamily="34" charset="-34"/>
                  <a:cs typeface="Cordia New" pitchFamily="34" charset="-34"/>
                </a:endParaRPr>
              </a:p>
            </p:txBody>
          </p:sp>
        </p:grpSp>
        <p:grpSp>
          <p:nvGrpSpPr>
            <p:cNvPr id="70686" name="Group 30"/>
            <p:cNvGrpSpPr>
              <a:grpSpLocks/>
            </p:cNvGrpSpPr>
            <p:nvPr/>
          </p:nvGrpSpPr>
          <p:grpSpPr bwMode="auto">
            <a:xfrm>
              <a:off x="4095" y="1504"/>
              <a:ext cx="1031" cy="1031"/>
              <a:chOff x="4166" y="1706"/>
              <a:chExt cx="1252" cy="1252"/>
            </a:xfrm>
          </p:grpSpPr>
          <p:sp>
            <p:nvSpPr>
              <p:cNvPr id="70687" name="Oval 31"/>
              <p:cNvSpPr>
                <a:spLocks noChangeArrowheads="1"/>
              </p:cNvSpPr>
              <p:nvPr/>
            </p:nvSpPr>
            <p:spPr bwMode="gray">
              <a:xfrm>
                <a:off x="4166" y="1706"/>
                <a:ext cx="1252" cy="1252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46275"/>
                      <a:invGamma/>
                    </a:srgbClr>
                  </a:gs>
                  <a:gs pos="100000">
                    <a:srgbClr val="D6E1E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th-TH" sz="2800">
                  <a:latin typeface="Cordia New" pitchFamily="34" charset="-34"/>
                  <a:cs typeface="Cordia New" pitchFamily="34" charset="-34"/>
                </a:endParaRPr>
              </a:p>
            </p:txBody>
          </p:sp>
          <p:sp>
            <p:nvSpPr>
              <p:cNvPr id="70688" name="Oval 32"/>
              <p:cNvSpPr>
                <a:spLocks noChangeArrowheads="1"/>
              </p:cNvSpPr>
              <p:nvPr/>
            </p:nvSpPr>
            <p:spPr bwMode="gray">
              <a:xfrm>
                <a:off x="4182" y="1713"/>
                <a:ext cx="1222" cy="122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D6E1E2">
                      <a:gamma/>
                      <a:tint val="34902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th-TH" sz="2800">
                  <a:latin typeface="Cordia New" pitchFamily="34" charset="-34"/>
                  <a:cs typeface="Cordia New" pitchFamily="34" charset="-34"/>
                </a:endParaRPr>
              </a:p>
            </p:txBody>
          </p:sp>
          <p:sp>
            <p:nvSpPr>
              <p:cNvPr id="70689" name="Oval 33"/>
              <p:cNvSpPr>
                <a:spLocks noChangeArrowheads="1"/>
              </p:cNvSpPr>
              <p:nvPr/>
            </p:nvSpPr>
            <p:spPr bwMode="gray">
              <a:xfrm>
                <a:off x="4227" y="1725"/>
                <a:ext cx="1162" cy="114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79216"/>
                      <a:invGamma/>
                    </a:srgbClr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th-TH" sz="2800">
                  <a:latin typeface="Cordia New" pitchFamily="34" charset="-34"/>
                  <a:cs typeface="Cordia New" pitchFamily="34" charset="-34"/>
                </a:endParaRPr>
              </a:p>
            </p:txBody>
          </p:sp>
          <p:sp>
            <p:nvSpPr>
              <p:cNvPr id="70690" name="Oval 34"/>
              <p:cNvSpPr>
                <a:spLocks noChangeArrowheads="1"/>
              </p:cNvSpPr>
              <p:nvPr/>
            </p:nvSpPr>
            <p:spPr bwMode="gray">
              <a:xfrm>
                <a:off x="4263" y="1757"/>
                <a:ext cx="1033" cy="926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tint val="0"/>
                      <a:invGamma/>
                    </a:srgbClr>
                  </a:gs>
                  <a:gs pos="100000">
                    <a:srgbClr val="D6E1E2">
                      <a:alpha val="38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th-TH" sz="2800">
                  <a:latin typeface="Cordia New" pitchFamily="34" charset="-34"/>
                  <a:cs typeface="Cordia New" pitchFamily="34" charset="-34"/>
                </a:endParaRPr>
              </a:p>
            </p:txBody>
          </p:sp>
        </p:grpSp>
        <p:sp>
          <p:nvSpPr>
            <p:cNvPr id="70693" name="AutoShape 37"/>
            <p:cNvSpPr>
              <a:spLocks noChangeArrowheads="1"/>
            </p:cNvSpPr>
            <p:nvPr/>
          </p:nvSpPr>
          <p:spPr bwMode="auto">
            <a:xfrm>
              <a:off x="456" y="3179"/>
              <a:ext cx="1296" cy="536"/>
            </a:xfrm>
            <a:prstGeom prst="roundRect">
              <a:avLst>
                <a:gd name="adj" fmla="val 50000"/>
              </a:avLst>
            </a:prstGeom>
            <a:noFill/>
            <a:ln w="38100" algn="ctr">
              <a:noFill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gradFill rotWithShape="1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63500" dir="3187806" algn="ctr" rotWithShape="0">
                      <a:srgbClr val="001D3A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th-TH" sz="2800" dirty="0" smtClean="0">
                  <a:solidFill>
                    <a:schemeClr val="bg1"/>
                  </a:solidFill>
                  <a:latin typeface="Cordia New" pitchFamily="34" charset="-34"/>
                  <a:cs typeface="Cordia New" pitchFamily="34" charset="-34"/>
                </a:rPr>
                <a:t>ได้เลขรหัสประจำ</a:t>
              </a:r>
            </a:p>
            <a:p>
              <a:pPr algn="ctr" eaLnBrk="0" hangingPunct="0"/>
              <a:r>
                <a:rPr lang="th-TH" sz="2800" dirty="0" smtClean="0">
                  <a:solidFill>
                    <a:schemeClr val="bg1"/>
                  </a:solidFill>
                  <a:latin typeface="Cordia New" pitchFamily="34" charset="-34"/>
                  <a:cs typeface="Cordia New" pitchFamily="34" charset="-34"/>
                </a:rPr>
                <a:t>ตัวประชาชน</a:t>
              </a:r>
              <a:endParaRPr lang="en-US" sz="2800" dirty="0">
                <a:solidFill>
                  <a:schemeClr val="bg1"/>
                </a:solidFill>
                <a:latin typeface="Cordia New" pitchFamily="34" charset="-34"/>
                <a:cs typeface="Cordia New" pitchFamily="34" charset="-34"/>
              </a:endParaRPr>
            </a:p>
          </p:txBody>
        </p:sp>
        <p:sp>
          <p:nvSpPr>
            <p:cNvPr id="70694" name="Text Box 38"/>
            <p:cNvSpPr txBox="1">
              <a:spLocks noChangeArrowheads="1"/>
            </p:cNvSpPr>
            <p:nvPr/>
          </p:nvSpPr>
          <p:spPr bwMode="gray">
            <a:xfrm>
              <a:off x="745" y="1773"/>
              <a:ext cx="811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dirty="0" err="1" smtClean="0">
                  <a:solidFill>
                    <a:srgbClr val="000000"/>
                  </a:solidFill>
                  <a:latin typeface="Cordia New" pitchFamily="34" charset="-34"/>
                  <a:cs typeface="Cordia New" pitchFamily="34" charset="-34"/>
                </a:rPr>
                <a:t>เลือกประเภท</a:t>
              </a:r>
              <a:endParaRPr lang="en-US" dirty="0" smtClean="0">
                <a:solidFill>
                  <a:srgbClr val="000000"/>
                </a:solidFill>
                <a:latin typeface="Cordia New" pitchFamily="34" charset="-34"/>
                <a:cs typeface="Cordia New" pitchFamily="34" charset="-34"/>
              </a:endParaRPr>
            </a:p>
            <a:p>
              <a:pPr algn="ctr" eaLnBrk="0" hangingPunct="0"/>
              <a:r>
                <a:rPr lang="en-US" dirty="0" err="1" smtClean="0">
                  <a:solidFill>
                    <a:srgbClr val="000000"/>
                  </a:solidFill>
                  <a:latin typeface="Cordia New" pitchFamily="34" charset="-34"/>
                  <a:cs typeface="Cordia New" pitchFamily="34" charset="-34"/>
                </a:rPr>
                <a:t>การให้เลข</a:t>
              </a:r>
              <a:endParaRPr lang="en-US" dirty="0">
                <a:solidFill>
                  <a:srgbClr val="000000"/>
                </a:solidFill>
                <a:latin typeface="Cordia New" pitchFamily="34" charset="-34"/>
                <a:cs typeface="Cordia New" pitchFamily="34" charset="-34"/>
              </a:endParaRPr>
            </a:p>
          </p:txBody>
        </p:sp>
        <p:sp>
          <p:nvSpPr>
            <p:cNvPr id="70695" name="Text Box 39"/>
            <p:cNvSpPr txBox="1">
              <a:spLocks noChangeArrowheads="1"/>
            </p:cNvSpPr>
            <p:nvPr/>
          </p:nvSpPr>
          <p:spPr bwMode="gray">
            <a:xfrm>
              <a:off x="2554" y="1728"/>
              <a:ext cx="667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dirty="0" err="1" smtClean="0">
                  <a:solidFill>
                    <a:srgbClr val="000000"/>
                  </a:solidFill>
                  <a:latin typeface="Cordia New" pitchFamily="34" charset="-34"/>
                  <a:cs typeface="Cordia New" pitchFamily="34" charset="-34"/>
                </a:rPr>
                <a:t>เลือกข้อ</a:t>
              </a:r>
              <a:endParaRPr lang="en-US" dirty="0" smtClean="0">
                <a:solidFill>
                  <a:srgbClr val="000000"/>
                </a:solidFill>
                <a:latin typeface="Cordia New" pitchFamily="34" charset="-34"/>
                <a:cs typeface="Cordia New" pitchFamily="34" charset="-34"/>
              </a:endParaRPr>
            </a:p>
            <a:p>
              <a:pPr algn="ctr" eaLnBrk="0" hangingPunct="0"/>
              <a:r>
                <a:rPr lang="en-US" dirty="0" err="1" smtClean="0">
                  <a:solidFill>
                    <a:srgbClr val="000000"/>
                  </a:solidFill>
                  <a:latin typeface="Cordia New" pitchFamily="34" charset="-34"/>
                  <a:cs typeface="Cordia New" pitchFamily="34" charset="-34"/>
                </a:rPr>
                <a:t>ปฏิบัติงาน</a:t>
              </a:r>
              <a:endParaRPr lang="en-US" dirty="0">
                <a:solidFill>
                  <a:srgbClr val="000000"/>
                </a:solidFill>
                <a:latin typeface="Cordia New" pitchFamily="34" charset="-34"/>
                <a:cs typeface="Cordia New" pitchFamily="34" charset="-34"/>
              </a:endParaRPr>
            </a:p>
          </p:txBody>
        </p:sp>
        <p:sp>
          <p:nvSpPr>
            <p:cNvPr id="70696" name="Text Box 40"/>
            <p:cNvSpPr txBox="1">
              <a:spLocks noChangeArrowheads="1"/>
            </p:cNvSpPr>
            <p:nvPr/>
          </p:nvSpPr>
          <p:spPr bwMode="gray">
            <a:xfrm>
              <a:off x="4146" y="1759"/>
              <a:ext cx="980" cy="5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dirty="0" err="1" smtClean="0">
                  <a:solidFill>
                    <a:srgbClr val="000000"/>
                  </a:solidFill>
                  <a:latin typeface="Cordia New" pitchFamily="34" charset="-34"/>
                  <a:cs typeface="Cordia New" pitchFamily="34" charset="-34"/>
                </a:rPr>
                <a:t>บันทึกข้อมูลและ</a:t>
              </a:r>
              <a:endParaRPr lang="en-US" dirty="0" smtClean="0">
                <a:solidFill>
                  <a:srgbClr val="000000"/>
                </a:solidFill>
                <a:latin typeface="Cordia New" pitchFamily="34" charset="-34"/>
                <a:cs typeface="Cordia New" pitchFamily="34" charset="-34"/>
              </a:endParaRPr>
            </a:p>
            <a:p>
              <a:pPr algn="ctr" eaLnBrk="0" hangingPunct="0"/>
              <a:r>
                <a:rPr lang="en-US" dirty="0" err="1" smtClean="0">
                  <a:solidFill>
                    <a:srgbClr val="000000"/>
                  </a:solidFill>
                  <a:latin typeface="Cordia New" pitchFamily="34" charset="-34"/>
                  <a:cs typeface="Cordia New" pitchFamily="34" charset="-34"/>
                </a:rPr>
                <a:t>ตรวจสอบบุคคล</a:t>
              </a:r>
              <a:endParaRPr lang="en-US" dirty="0">
                <a:solidFill>
                  <a:srgbClr val="000000"/>
                </a:solidFill>
                <a:latin typeface="Cordia New" pitchFamily="34" charset="-34"/>
                <a:cs typeface="Cordia New" pitchFamily="34" charset="-34"/>
              </a:endParaRPr>
            </a:p>
          </p:txBody>
        </p:sp>
      </p:grpSp>
      <p:sp>
        <p:nvSpPr>
          <p:cNvPr id="45" name="Oval 6"/>
          <p:cNvSpPr>
            <a:spLocks noChangeArrowheads="1"/>
          </p:cNvSpPr>
          <p:nvPr/>
        </p:nvSpPr>
        <p:spPr bwMode="gray">
          <a:xfrm>
            <a:off x="6261383" y="5147202"/>
            <a:ext cx="260350" cy="735013"/>
          </a:xfrm>
          <a:prstGeom prst="ellipse">
            <a:avLst/>
          </a:prstGeom>
          <a:gradFill rotWithShape="1">
            <a:gsLst>
              <a:gs pos="0">
                <a:schemeClr val="hlink">
                  <a:alpha val="32001"/>
                </a:schemeClr>
              </a:gs>
              <a:gs pos="100000">
                <a:schemeClr val="hlink">
                  <a:gamma/>
                  <a:shade val="0"/>
                  <a:invGamma/>
                  <a:alpha val="89999"/>
                </a:scheme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38100" algn="ctr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109250" dir="3267739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th-TH" sz="2800"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46" name="Oval 8"/>
          <p:cNvSpPr>
            <a:spLocks noChangeArrowheads="1"/>
          </p:cNvSpPr>
          <p:nvPr/>
        </p:nvSpPr>
        <p:spPr bwMode="gray">
          <a:xfrm>
            <a:off x="6400804" y="5147203"/>
            <a:ext cx="1878014" cy="735013"/>
          </a:xfrm>
          <a:prstGeom prst="ellipse">
            <a:avLst/>
          </a:prstGeom>
          <a:gradFill rotWithShape="1">
            <a:gsLst>
              <a:gs pos="0">
                <a:schemeClr val="hlink">
                  <a:gamma/>
                  <a:shade val="63529"/>
                  <a:invGamma/>
                </a:schemeClr>
              </a:gs>
              <a:gs pos="100000">
                <a:schemeClr val="hlink">
                  <a:alpha val="0"/>
                </a:scheme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38100" algn="ctr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109250" dir="3267739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th-TH" sz="2800"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47" name="Oval 32"/>
          <p:cNvSpPr>
            <a:spLocks noChangeArrowheads="1"/>
          </p:cNvSpPr>
          <p:nvPr/>
        </p:nvSpPr>
        <p:spPr bwMode="gray">
          <a:xfrm>
            <a:off x="6553200" y="4685706"/>
            <a:ext cx="1597495" cy="1596187"/>
          </a:xfrm>
          <a:prstGeom prst="ellipse">
            <a:avLst/>
          </a:prstGeom>
          <a:gradFill rotWithShape="1">
            <a:gsLst>
              <a:gs pos="0">
                <a:srgbClr val="D6E1E2">
                  <a:alpha val="0"/>
                </a:srgbClr>
              </a:gs>
              <a:gs pos="100000">
                <a:srgbClr val="D6E1E2">
                  <a:gamma/>
                  <a:tint val="34902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th-TH" sz="2800"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48" name="Oval 34"/>
          <p:cNvSpPr>
            <a:spLocks noChangeArrowheads="1"/>
          </p:cNvSpPr>
          <p:nvPr/>
        </p:nvSpPr>
        <p:spPr bwMode="gray">
          <a:xfrm>
            <a:off x="6692378" y="4909440"/>
            <a:ext cx="1350419" cy="1210540"/>
          </a:xfrm>
          <a:prstGeom prst="ellipse">
            <a:avLst/>
          </a:prstGeom>
          <a:gradFill rotWithShape="1">
            <a:gsLst>
              <a:gs pos="0">
                <a:srgbClr val="D6E1E2">
                  <a:gamma/>
                  <a:tint val="0"/>
                  <a:invGamma/>
                </a:srgbClr>
              </a:gs>
              <a:gs pos="100000">
                <a:srgbClr val="D6E1E2">
                  <a:alpha val="38000"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th-TH" sz="2800"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50" name="Oval 33"/>
          <p:cNvSpPr>
            <a:spLocks noChangeArrowheads="1"/>
          </p:cNvSpPr>
          <p:nvPr/>
        </p:nvSpPr>
        <p:spPr bwMode="gray">
          <a:xfrm rot="16200000">
            <a:off x="6677135" y="4661927"/>
            <a:ext cx="1519058" cy="1491605"/>
          </a:xfrm>
          <a:prstGeom prst="ellipse">
            <a:avLst/>
          </a:prstGeom>
          <a:gradFill rotWithShape="1">
            <a:gsLst>
              <a:gs pos="0">
                <a:srgbClr val="D6E1E2">
                  <a:gamma/>
                  <a:shade val="79216"/>
                  <a:invGamma/>
                </a:srgbClr>
              </a:gs>
              <a:gs pos="100000">
                <a:srgbClr val="D6E1E2">
                  <a:alpha val="48000"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r>
              <a:rPr lang="en-US" dirty="0" err="1" smtClean="0">
                <a:solidFill>
                  <a:srgbClr val="000000"/>
                </a:solidFill>
                <a:latin typeface="Cordia New" pitchFamily="34" charset="-34"/>
                <a:cs typeface="Cordia New" pitchFamily="34" charset="-34"/>
              </a:rPr>
              <a:t>เพิ่มข้อมูล</a:t>
            </a:r>
            <a:endParaRPr lang="en-US" dirty="0" smtClean="0">
              <a:solidFill>
                <a:srgbClr val="000000"/>
              </a:solidFill>
              <a:latin typeface="Cordia New" pitchFamily="34" charset="-34"/>
              <a:cs typeface="Cordia New" pitchFamily="34" charset="-34"/>
            </a:endParaRPr>
          </a:p>
          <a:p>
            <a:r>
              <a:rPr lang="en-US" dirty="0" err="1" smtClean="0">
                <a:solidFill>
                  <a:srgbClr val="000000"/>
                </a:solidFill>
                <a:latin typeface="Cordia New" pitchFamily="34" charset="-34"/>
                <a:cs typeface="Cordia New" pitchFamily="34" charset="-34"/>
              </a:rPr>
              <a:t>รายการบุคคล</a:t>
            </a:r>
            <a:endParaRPr lang="th-TH" dirty="0">
              <a:solidFill>
                <a:srgbClr val="000000"/>
              </a:solidFill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51" name="AutoShape 3"/>
          <p:cNvSpPr>
            <a:spLocks noChangeArrowheads="1"/>
          </p:cNvSpPr>
          <p:nvPr/>
        </p:nvSpPr>
        <p:spPr bwMode="gray">
          <a:xfrm rot="5400000">
            <a:off x="7184251" y="4002153"/>
            <a:ext cx="504825" cy="597234"/>
          </a:xfrm>
          <a:prstGeom prst="chevron">
            <a:avLst>
              <a:gd name="adj" fmla="val 52514"/>
            </a:avLst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 sz="2800"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1371600" y="152400"/>
            <a:ext cx="64769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eaLnBrk="0" hangingPunct="0">
              <a:buClr>
                <a:schemeClr val="bg1"/>
              </a:buClr>
              <a:defRPr/>
            </a:pPr>
            <a:r>
              <a:rPr lang="th-TH" sz="4400" b="1" i="1" dirty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ทะเบียน</a:t>
            </a:r>
            <a:r>
              <a:rPr lang="th-TH" sz="4400" b="1" i="1" dirty="0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การ</a:t>
            </a:r>
            <a:r>
              <a:rPr lang="en-US" sz="4400" b="1" i="1" dirty="0" err="1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เพิ่มชื่อในทะเบียนบ้าน</a:t>
            </a:r>
            <a:endParaRPr lang="en-US" sz="4400" b="1" i="1" dirty="0">
              <a:solidFill>
                <a:srgbClr val="FFFFFF"/>
              </a:solidFill>
              <a:latin typeface="Cordia New" pitchFamily="34" charset="-34"/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102868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1295400"/>
            <a:ext cx="7886699" cy="715963"/>
          </a:xfrm>
        </p:spPr>
        <p:txBody>
          <a:bodyPr/>
          <a:lstStyle/>
          <a:p>
            <a:r>
              <a:rPr lang="en-US" dirty="0" err="1" smtClean="0"/>
              <a:t>การตรวจสอบ</a:t>
            </a:r>
            <a:r>
              <a:rPr lang="en-US" dirty="0" smtClean="0"/>
              <a:t> </a:t>
            </a:r>
            <a:r>
              <a:rPr lang="en-US" dirty="0" err="1" smtClean="0"/>
              <a:t>หรือ</a:t>
            </a:r>
            <a:r>
              <a:rPr lang="en-US" dirty="0" smtClean="0"/>
              <a:t> </a:t>
            </a:r>
            <a:r>
              <a:rPr lang="en-US" dirty="0" err="1" smtClean="0"/>
              <a:t>แก้ไข</a:t>
            </a:r>
            <a:r>
              <a:rPr lang="en-US" dirty="0" smtClean="0"/>
              <a:t> </a:t>
            </a:r>
            <a:r>
              <a:rPr lang="en-US" dirty="0" err="1" smtClean="0"/>
              <a:t>หรือ</a:t>
            </a:r>
            <a:r>
              <a:rPr lang="en-US" dirty="0" smtClean="0"/>
              <a:t> </a:t>
            </a:r>
            <a:r>
              <a:rPr lang="en-US" dirty="0" err="1" smtClean="0"/>
              <a:t>จำหน่ายรายการ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371600" y="152400"/>
            <a:ext cx="647699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eaLnBrk="0" hangingPunct="0">
              <a:buClr>
                <a:schemeClr val="bg1"/>
              </a:buClr>
              <a:defRPr/>
            </a:pPr>
            <a:r>
              <a:rPr lang="th-TH" sz="4400" b="1" i="1" dirty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ทะเบียน</a:t>
            </a:r>
            <a:r>
              <a:rPr lang="th-TH" sz="4400" b="1" i="1" dirty="0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การ</a:t>
            </a:r>
            <a:r>
              <a:rPr lang="en-US" sz="4400" b="1" i="1" dirty="0" err="1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เพิ่มชื่อในทะเบียนบ้าน</a:t>
            </a:r>
            <a:endParaRPr lang="en-US" sz="4400" b="1" i="1" dirty="0">
              <a:solidFill>
                <a:srgbClr val="FFFFFF"/>
              </a:solidFill>
              <a:latin typeface="Cordia New" pitchFamily="34" charset="-34"/>
              <a:cs typeface="Cordia New" pitchFamily="34" charset="-34"/>
            </a:endParaRPr>
          </a:p>
        </p:txBody>
      </p:sp>
      <p:grpSp>
        <p:nvGrpSpPr>
          <p:cNvPr id="4" name="Group 41"/>
          <p:cNvGrpSpPr>
            <a:grpSpLocks/>
          </p:cNvGrpSpPr>
          <p:nvPr/>
        </p:nvGrpSpPr>
        <p:grpSpPr bwMode="auto">
          <a:xfrm>
            <a:off x="723900" y="2387600"/>
            <a:ext cx="7962899" cy="3637699"/>
            <a:chOff x="456" y="1504"/>
            <a:chExt cx="4759" cy="2211"/>
          </a:xfrm>
        </p:grpSpPr>
        <p:sp>
          <p:nvSpPr>
            <p:cNvPr id="5" name="AutoShape 3"/>
            <p:cNvSpPr>
              <a:spLocks noChangeArrowheads="1"/>
            </p:cNvSpPr>
            <p:nvPr/>
          </p:nvSpPr>
          <p:spPr bwMode="gray">
            <a:xfrm>
              <a:off x="1837" y="1843"/>
              <a:ext cx="318" cy="363"/>
            </a:xfrm>
            <a:prstGeom prst="chevron">
              <a:avLst>
                <a:gd name="adj" fmla="val 52514"/>
              </a:avLst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 sz="2800">
                <a:latin typeface="Cordia New" pitchFamily="34" charset="-34"/>
                <a:cs typeface="Cordia New" pitchFamily="34" charset="-34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gray">
            <a:xfrm>
              <a:off x="3560" y="1843"/>
              <a:ext cx="318" cy="363"/>
            </a:xfrm>
            <a:prstGeom prst="chevron">
              <a:avLst>
                <a:gd name="adj" fmla="val 52514"/>
              </a:avLst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 sz="2800">
                <a:latin typeface="Cordia New" pitchFamily="34" charset="-34"/>
                <a:cs typeface="Cordia New" pitchFamily="34" charset="-34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gray">
            <a:xfrm>
              <a:off x="3923" y="1793"/>
              <a:ext cx="164" cy="463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th-TH" sz="2800">
                <a:latin typeface="Cordia New" pitchFamily="34" charset="-34"/>
                <a:cs typeface="Cordia New" pitchFamily="34" charset="-34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gray">
            <a:xfrm>
              <a:off x="3923" y="1793"/>
              <a:ext cx="164" cy="463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alpha val="32001"/>
                  </a:schemeClr>
                </a:gs>
                <a:gs pos="100000">
                  <a:schemeClr val="hlink">
                    <a:gamma/>
                    <a:shade val="0"/>
                    <a:invGamma/>
                    <a:alpha val="89999"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th-TH" sz="2800">
                <a:latin typeface="Cordia New" pitchFamily="34" charset="-34"/>
                <a:cs typeface="Cordia New" pitchFamily="34" charset="-34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gray">
            <a:xfrm>
              <a:off x="4012" y="1793"/>
              <a:ext cx="1183" cy="463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th-TH" sz="2800">
                <a:latin typeface="Cordia New" pitchFamily="34" charset="-34"/>
                <a:cs typeface="Cordia New" pitchFamily="34" charset="-34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gray">
            <a:xfrm>
              <a:off x="4032" y="1800"/>
              <a:ext cx="1183" cy="463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63529"/>
                    <a:invGamma/>
                  </a:schemeClr>
                </a:gs>
                <a:gs pos="100000">
                  <a:schemeClr val="hlink">
                    <a:alpha val="0"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th-TH" sz="2800">
                <a:latin typeface="Cordia New" pitchFamily="34" charset="-34"/>
                <a:cs typeface="Cordia New" pitchFamily="34" charset="-34"/>
              </a:endParaRPr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gray">
            <a:xfrm>
              <a:off x="4076" y="1793"/>
              <a:ext cx="1065" cy="463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th-TH" sz="2800">
                <a:latin typeface="Cordia New" pitchFamily="34" charset="-34"/>
                <a:cs typeface="Cordia New" pitchFamily="34" charset="-34"/>
              </a:endParaRPr>
            </a:p>
          </p:txBody>
        </p:sp>
        <p:sp>
          <p:nvSpPr>
            <p:cNvPr id="12" name="Oval 10"/>
            <p:cNvSpPr>
              <a:spLocks noChangeArrowheads="1"/>
            </p:cNvSpPr>
            <p:nvPr/>
          </p:nvSpPr>
          <p:spPr bwMode="gray">
            <a:xfrm>
              <a:off x="476" y="1789"/>
              <a:ext cx="164" cy="463"/>
            </a:xfrm>
            <a:prstGeom prst="ellipse">
              <a:avLst/>
            </a:prstGeom>
            <a:gradFill rotWithShape="1">
              <a:gsLst>
                <a:gs pos="0">
                  <a:schemeClr val="folHlink">
                    <a:gamma/>
                    <a:tint val="0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th-TH" sz="2800">
                <a:latin typeface="Cordia New" pitchFamily="34" charset="-34"/>
                <a:cs typeface="Cordia New" pitchFamily="34" charset="-34"/>
              </a:endParaRPr>
            </a:p>
          </p:txBody>
        </p:sp>
        <p:sp>
          <p:nvSpPr>
            <p:cNvPr id="13" name="Oval 11"/>
            <p:cNvSpPr>
              <a:spLocks noChangeArrowheads="1"/>
            </p:cNvSpPr>
            <p:nvPr/>
          </p:nvSpPr>
          <p:spPr bwMode="gray">
            <a:xfrm>
              <a:off x="476" y="1789"/>
              <a:ext cx="164" cy="463"/>
            </a:xfrm>
            <a:prstGeom prst="ellipse">
              <a:avLst/>
            </a:prstGeom>
            <a:gradFill rotWithShape="1">
              <a:gsLst>
                <a:gs pos="0">
                  <a:schemeClr val="folHlink">
                    <a:alpha val="32001"/>
                  </a:schemeClr>
                </a:gs>
                <a:gs pos="100000">
                  <a:schemeClr val="folHlink">
                    <a:gamma/>
                    <a:shade val="0"/>
                    <a:invGamma/>
                    <a:alpha val="89999"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th-TH" sz="2800">
                <a:latin typeface="Cordia New" pitchFamily="34" charset="-34"/>
                <a:cs typeface="Cordia New" pitchFamily="34" charset="-34"/>
              </a:endParaRPr>
            </a:p>
          </p:txBody>
        </p:sp>
        <p:sp>
          <p:nvSpPr>
            <p:cNvPr id="14" name="Oval 12"/>
            <p:cNvSpPr>
              <a:spLocks noChangeArrowheads="1"/>
            </p:cNvSpPr>
            <p:nvPr/>
          </p:nvSpPr>
          <p:spPr bwMode="gray">
            <a:xfrm>
              <a:off x="565" y="1789"/>
              <a:ext cx="1183" cy="463"/>
            </a:xfrm>
            <a:prstGeom prst="ellipse">
              <a:avLst/>
            </a:prstGeom>
            <a:gradFill rotWithShape="1">
              <a:gsLst>
                <a:gs pos="0">
                  <a:schemeClr val="folHlink">
                    <a:gamma/>
                    <a:shade val="54118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th-TH" sz="2800">
                <a:latin typeface="Cordia New" pitchFamily="34" charset="-34"/>
                <a:cs typeface="Cordia New" pitchFamily="34" charset="-34"/>
              </a:endParaRPr>
            </a:p>
          </p:txBody>
        </p:sp>
        <p:sp>
          <p:nvSpPr>
            <p:cNvPr id="15" name="Oval 13"/>
            <p:cNvSpPr>
              <a:spLocks noChangeArrowheads="1"/>
            </p:cNvSpPr>
            <p:nvPr/>
          </p:nvSpPr>
          <p:spPr bwMode="gray">
            <a:xfrm>
              <a:off x="566" y="1791"/>
              <a:ext cx="1183" cy="463"/>
            </a:xfrm>
            <a:prstGeom prst="ellipse">
              <a:avLst/>
            </a:prstGeom>
            <a:gradFill rotWithShape="1">
              <a:gsLst>
                <a:gs pos="0">
                  <a:schemeClr val="folHlink">
                    <a:gamma/>
                    <a:shade val="63529"/>
                    <a:invGamma/>
                  </a:schemeClr>
                </a:gs>
                <a:gs pos="100000">
                  <a:schemeClr val="folHlink">
                    <a:alpha val="0"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th-TH" sz="2800">
                <a:latin typeface="Cordia New" pitchFamily="34" charset="-34"/>
                <a:cs typeface="Cordia New" pitchFamily="34" charset="-34"/>
              </a:endParaRPr>
            </a:p>
          </p:txBody>
        </p:sp>
        <p:sp>
          <p:nvSpPr>
            <p:cNvPr id="16" name="Oval 14"/>
            <p:cNvSpPr>
              <a:spLocks noChangeArrowheads="1"/>
            </p:cNvSpPr>
            <p:nvPr/>
          </p:nvSpPr>
          <p:spPr bwMode="gray">
            <a:xfrm>
              <a:off x="624" y="1789"/>
              <a:ext cx="1065" cy="463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th-TH" sz="2800">
                <a:latin typeface="Cordia New" pitchFamily="34" charset="-34"/>
                <a:cs typeface="Cordia New" pitchFamily="34" charset="-34"/>
              </a:endParaRPr>
            </a:p>
          </p:txBody>
        </p:sp>
        <p:grpSp>
          <p:nvGrpSpPr>
            <p:cNvPr id="17" name="Group 15"/>
            <p:cNvGrpSpPr>
              <a:grpSpLocks/>
            </p:cNvGrpSpPr>
            <p:nvPr/>
          </p:nvGrpSpPr>
          <p:grpSpPr bwMode="auto">
            <a:xfrm>
              <a:off x="641" y="1504"/>
              <a:ext cx="1031" cy="1031"/>
              <a:chOff x="4166" y="1706"/>
              <a:chExt cx="1252" cy="1252"/>
            </a:xfrm>
          </p:grpSpPr>
          <p:sp>
            <p:nvSpPr>
              <p:cNvPr id="37" name="Oval 16"/>
              <p:cNvSpPr>
                <a:spLocks noChangeArrowheads="1"/>
              </p:cNvSpPr>
              <p:nvPr/>
            </p:nvSpPr>
            <p:spPr bwMode="gray">
              <a:xfrm>
                <a:off x="4166" y="1706"/>
                <a:ext cx="1252" cy="1252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46275"/>
                      <a:invGamma/>
                    </a:srgbClr>
                  </a:gs>
                  <a:gs pos="100000">
                    <a:srgbClr val="D6E1E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th-TH" sz="2800">
                  <a:latin typeface="Cordia New" pitchFamily="34" charset="-34"/>
                  <a:cs typeface="Cordia New" pitchFamily="34" charset="-34"/>
                </a:endParaRPr>
              </a:p>
            </p:txBody>
          </p:sp>
          <p:sp>
            <p:nvSpPr>
              <p:cNvPr id="38" name="Oval 17"/>
              <p:cNvSpPr>
                <a:spLocks noChangeArrowheads="1"/>
              </p:cNvSpPr>
              <p:nvPr/>
            </p:nvSpPr>
            <p:spPr bwMode="gray">
              <a:xfrm>
                <a:off x="4182" y="1713"/>
                <a:ext cx="1222" cy="122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D6E1E2">
                      <a:gamma/>
                      <a:tint val="34902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th-TH" sz="2800">
                  <a:latin typeface="Cordia New" pitchFamily="34" charset="-34"/>
                  <a:cs typeface="Cordia New" pitchFamily="34" charset="-34"/>
                </a:endParaRPr>
              </a:p>
            </p:txBody>
          </p:sp>
          <p:sp>
            <p:nvSpPr>
              <p:cNvPr id="39" name="Oval 18"/>
              <p:cNvSpPr>
                <a:spLocks noChangeArrowheads="1"/>
              </p:cNvSpPr>
              <p:nvPr/>
            </p:nvSpPr>
            <p:spPr bwMode="gray">
              <a:xfrm>
                <a:off x="4195" y="1725"/>
                <a:ext cx="1162" cy="114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79216"/>
                      <a:invGamma/>
                    </a:srgbClr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th-TH" sz="2800">
                  <a:latin typeface="Cordia New" pitchFamily="34" charset="-34"/>
                  <a:cs typeface="Cordia New" pitchFamily="34" charset="-34"/>
                </a:endParaRPr>
              </a:p>
            </p:txBody>
          </p:sp>
          <p:sp>
            <p:nvSpPr>
              <p:cNvPr id="40" name="Oval 19"/>
              <p:cNvSpPr>
                <a:spLocks noChangeArrowheads="1"/>
              </p:cNvSpPr>
              <p:nvPr/>
            </p:nvSpPr>
            <p:spPr bwMode="gray">
              <a:xfrm>
                <a:off x="4263" y="1757"/>
                <a:ext cx="1033" cy="926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tint val="0"/>
                      <a:invGamma/>
                    </a:srgbClr>
                  </a:gs>
                  <a:gs pos="100000">
                    <a:srgbClr val="D6E1E2">
                      <a:alpha val="38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th-TH" sz="2800">
                  <a:latin typeface="Cordia New" pitchFamily="34" charset="-34"/>
                  <a:cs typeface="Cordia New" pitchFamily="34" charset="-34"/>
                </a:endParaRPr>
              </a:p>
            </p:txBody>
          </p:sp>
        </p:grpSp>
        <p:sp>
          <p:nvSpPr>
            <p:cNvPr id="18" name="Oval 20"/>
            <p:cNvSpPr>
              <a:spLocks noChangeArrowheads="1"/>
            </p:cNvSpPr>
            <p:nvPr/>
          </p:nvSpPr>
          <p:spPr bwMode="gray">
            <a:xfrm>
              <a:off x="2200" y="1793"/>
              <a:ext cx="164" cy="463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tint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th-TH" sz="2800">
                <a:latin typeface="Cordia New" pitchFamily="34" charset="-34"/>
                <a:cs typeface="Cordia New" pitchFamily="34" charset="-34"/>
              </a:endParaRPr>
            </a:p>
          </p:txBody>
        </p:sp>
        <p:sp>
          <p:nvSpPr>
            <p:cNvPr id="19" name="Oval 21"/>
            <p:cNvSpPr>
              <a:spLocks noChangeArrowheads="1"/>
            </p:cNvSpPr>
            <p:nvPr/>
          </p:nvSpPr>
          <p:spPr bwMode="gray">
            <a:xfrm>
              <a:off x="2200" y="1793"/>
              <a:ext cx="164" cy="463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alpha val="32001"/>
                  </a:schemeClr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th-TH" sz="2800">
                <a:latin typeface="Cordia New" pitchFamily="34" charset="-34"/>
                <a:cs typeface="Cordia New" pitchFamily="34" charset="-34"/>
              </a:endParaRPr>
            </a:p>
          </p:txBody>
        </p:sp>
        <p:sp>
          <p:nvSpPr>
            <p:cNvPr id="20" name="Oval 22"/>
            <p:cNvSpPr>
              <a:spLocks noChangeArrowheads="1"/>
            </p:cNvSpPr>
            <p:nvPr/>
          </p:nvSpPr>
          <p:spPr bwMode="gray">
            <a:xfrm>
              <a:off x="2289" y="1793"/>
              <a:ext cx="1183" cy="463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54118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th-TH" sz="2800">
                <a:latin typeface="Cordia New" pitchFamily="34" charset="-34"/>
                <a:cs typeface="Cordia New" pitchFamily="34" charset="-34"/>
              </a:endParaRPr>
            </a:p>
          </p:txBody>
        </p:sp>
        <p:sp>
          <p:nvSpPr>
            <p:cNvPr id="21" name="Oval 23"/>
            <p:cNvSpPr>
              <a:spLocks noChangeArrowheads="1"/>
            </p:cNvSpPr>
            <p:nvPr/>
          </p:nvSpPr>
          <p:spPr bwMode="gray">
            <a:xfrm>
              <a:off x="2290" y="1795"/>
              <a:ext cx="1183" cy="463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63529"/>
                    <a:invGamma/>
                  </a:schemeClr>
                </a:gs>
                <a:gs pos="100000">
                  <a:schemeClr val="accent1">
                    <a:alpha val="0"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th-TH" sz="2800">
                <a:latin typeface="Cordia New" pitchFamily="34" charset="-34"/>
                <a:cs typeface="Cordia New" pitchFamily="34" charset="-34"/>
              </a:endParaRPr>
            </a:p>
          </p:txBody>
        </p:sp>
        <p:sp>
          <p:nvSpPr>
            <p:cNvPr id="22" name="Oval 24"/>
            <p:cNvSpPr>
              <a:spLocks noChangeArrowheads="1"/>
            </p:cNvSpPr>
            <p:nvPr/>
          </p:nvSpPr>
          <p:spPr bwMode="gray">
            <a:xfrm>
              <a:off x="2348" y="1793"/>
              <a:ext cx="1065" cy="463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th-TH" sz="2800">
                <a:latin typeface="Cordia New" pitchFamily="34" charset="-34"/>
                <a:cs typeface="Cordia New" pitchFamily="34" charset="-34"/>
              </a:endParaRPr>
            </a:p>
          </p:txBody>
        </p:sp>
        <p:grpSp>
          <p:nvGrpSpPr>
            <p:cNvPr id="23" name="Group 25"/>
            <p:cNvGrpSpPr>
              <a:grpSpLocks/>
            </p:cNvGrpSpPr>
            <p:nvPr/>
          </p:nvGrpSpPr>
          <p:grpSpPr bwMode="auto">
            <a:xfrm>
              <a:off x="2365" y="1504"/>
              <a:ext cx="1031" cy="1031"/>
              <a:chOff x="4166" y="1706"/>
              <a:chExt cx="1252" cy="1252"/>
            </a:xfrm>
          </p:grpSpPr>
          <p:sp>
            <p:nvSpPr>
              <p:cNvPr id="33" name="Oval 26"/>
              <p:cNvSpPr>
                <a:spLocks noChangeArrowheads="1"/>
              </p:cNvSpPr>
              <p:nvPr/>
            </p:nvSpPr>
            <p:spPr bwMode="gray">
              <a:xfrm>
                <a:off x="4166" y="1706"/>
                <a:ext cx="1252" cy="1252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46275"/>
                      <a:invGamma/>
                    </a:srgbClr>
                  </a:gs>
                  <a:gs pos="100000">
                    <a:srgbClr val="D6E1E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th-TH" sz="2800">
                  <a:latin typeface="Cordia New" pitchFamily="34" charset="-34"/>
                  <a:cs typeface="Cordia New" pitchFamily="34" charset="-34"/>
                </a:endParaRPr>
              </a:p>
            </p:txBody>
          </p:sp>
          <p:sp>
            <p:nvSpPr>
              <p:cNvPr id="34" name="Oval 27"/>
              <p:cNvSpPr>
                <a:spLocks noChangeArrowheads="1"/>
              </p:cNvSpPr>
              <p:nvPr/>
            </p:nvSpPr>
            <p:spPr bwMode="gray">
              <a:xfrm>
                <a:off x="4182" y="1713"/>
                <a:ext cx="1222" cy="122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D6E1E2">
                      <a:gamma/>
                      <a:tint val="34902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th-TH" sz="2800">
                  <a:latin typeface="Cordia New" pitchFamily="34" charset="-34"/>
                  <a:cs typeface="Cordia New" pitchFamily="34" charset="-34"/>
                </a:endParaRPr>
              </a:p>
            </p:txBody>
          </p:sp>
          <p:sp>
            <p:nvSpPr>
              <p:cNvPr id="35" name="Oval 28"/>
              <p:cNvSpPr>
                <a:spLocks noChangeArrowheads="1"/>
              </p:cNvSpPr>
              <p:nvPr/>
            </p:nvSpPr>
            <p:spPr bwMode="gray">
              <a:xfrm>
                <a:off x="4195" y="1725"/>
                <a:ext cx="1162" cy="114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79216"/>
                      <a:invGamma/>
                    </a:srgbClr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th-TH" sz="2800">
                  <a:latin typeface="Cordia New" pitchFamily="34" charset="-34"/>
                  <a:cs typeface="Cordia New" pitchFamily="34" charset="-34"/>
                </a:endParaRPr>
              </a:p>
            </p:txBody>
          </p:sp>
          <p:sp>
            <p:nvSpPr>
              <p:cNvPr id="36" name="Oval 29"/>
              <p:cNvSpPr>
                <a:spLocks noChangeArrowheads="1"/>
              </p:cNvSpPr>
              <p:nvPr/>
            </p:nvSpPr>
            <p:spPr bwMode="gray">
              <a:xfrm>
                <a:off x="4263" y="1757"/>
                <a:ext cx="1033" cy="926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tint val="0"/>
                      <a:invGamma/>
                    </a:srgbClr>
                  </a:gs>
                  <a:gs pos="100000">
                    <a:srgbClr val="D6E1E2">
                      <a:alpha val="38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th-TH" sz="2800">
                  <a:latin typeface="Cordia New" pitchFamily="34" charset="-34"/>
                  <a:cs typeface="Cordia New" pitchFamily="34" charset="-34"/>
                </a:endParaRPr>
              </a:p>
            </p:txBody>
          </p:sp>
        </p:grpSp>
        <p:grpSp>
          <p:nvGrpSpPr>
            <p:cNvPr id="24" name="Group 30"/>
            <p:cNvGrpSpPr>
              <a:grpSpLocks/>
            </p:cNvGrpSpPr>
            <p:nvPr/>
          </p:nvGrpSpPr>
          <p:grpSpPr bwMode="auto">
            <a:xfrm>
              <a:off x="4095" y="1504"/>
              <a:ext cx="1031" cy="1031"/>
              <a:chOff x="4166" y="1706"/>
              <a:chExt cx="1252" cy="1252"/>
            </a:xfrm>
          </p:grpSpPr>
          <p:sp>
            <p:nvSpPr>
              <p:cNvPr id="29" name="Oval 31"/>
              <p:cNvSpPr>
                <a:spLocks noChangeArrowheads="1"/>
              </p:cNvSpPr>
              <p:nvPr/>
            </p:nvSpPr>
            <p:spPr bwMode="gray">
              <a:xfrm>
                <a:off x="4166" y="1706"/>
                <a:ext cx="1252" cy="1252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46275"/>
                      <a:invGamma/>
                    </a:srgbClr>
                  </a:gs>
                  <a:gs pos="100000">
                    <a:srgbClr val="D6E1E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th-TH" sz="2800">
                  <a:latin typeface="Cordia New" pitchFamily="34" charset="-34"/>
                  <a:cs typeface="Cordia New" pitchFamily="34" charset="-34"/>
                </a:endParaRPr>
              </a:p>
            </p:txBody>
          </p:sp>
          <p:sp>
            <p:nvSpPr>
              <p:cNvPr id="30" name="Oval 32"/>
              <p:cNvSpPr>
                <a:spLocks noChangeArrowheads="1"/>
              </p:cNvSpPr>
              <p:nvPr/>
            </p:nvSpPr>
            <p:spPr bwMode="gray">
              <a:xfrm>
                <a:off x="4182" y="1713"/>
                <a:ext cx="1222" cy="122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alpha val="0"/>
                    </a:srgbClr>
                  </a:gs>
                  <a:gs pos="100000">
                    <a:srgbClr val="D6E1E2">
                      <a:gamma/>
                      <a:tint val="34902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th-TH" sz="2800">
                  <a:latin typeface="Cordia New" pitchFamily="34" charset="-34"/>
                  <a:cs typeface="Cordia New" pitchFamily="34" charset="-34"/>
                </a:endParaRPr>
              </a:p>
            </p:txBody>
          </p:sp>
          <p:sp>
            <p:nvSpPr>
              <p:cNvPr id="31" name="Oval 33"/>
              <p:cNvSpPr>
                <a:spLocks noChangeArrowheads="1"/>
              </p:cNvSpPr>
              <p:nvPr/>
            </p:nvSpPr>
            <p:spPr bwMode="gray">
              <a:xfrm>
                <a:off x="4227" y="1725"/>
                <a:ext cx="1162" cy="1141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shade val="79216"/>
                      <a:invGamma/>
                    </a:srgbClr>
                  </a:gs>
                  <a:gs pos="100000">
                    <a:srgbClr val="D6E1E2">
                      <a:alpha val="48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th-TH" sz="2800">
                  <a:latin typeface="Cordia New" pitchFamily="34" charset="-34"/>
                  <a:cs typeface="Cordia New" pitchFamily="34" charset="-34"/>
                </a:endParaRPr>
              </a:p>
            </p:txBody>
          </p:sp>
          <p:sp>
            <p:nvSpPr>
              <p:cNvPr id="32" name="Oval 34"/>
              <p:cNvSpPr>
                <a:spLocks noChangeArrowheads="1"/>
              </p:cNvSpPr>
              <p:nvPr/>
            </p:nvSpPr>
            <p:spPr bwMode="gray">
              <a:xfrm>
                <a:off x="4263" y="1757"/>
                <a:ext cx="1033" cy="926"/>
              </a:xfrm>
              <a:prstGeom prst="ellipse">
                <a:avLst/>
              </a:prstGeom>
              <a:gradFill rotWithShape="1">
                <a:gsLst>
                  <a:gs pos="0">
                    <a:srgbClr val="D6E1E2">
                      <a:gamma/>
                      <a:tint val="0"/>
                      <a:invGamma/>
                    </a:srgbClr>
                  </a:gs>
                  <a:gs pos="100000">
                    <a:srgbClr val="D6E1E2">
                      <a:alpha val="38000"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th-TH" sz="2800">
                  <a:latin typeface="Cordia New" pitchFamily="34" charset="-34"/>
                  <a:cs typeface="Cordia New" pitchFamily="34" charset="-34"/>
                </a:endParaRPr>
              </a:p>
            </p:txBody>
          </p:sp>
        </p:grpSp>
        <p:sp>
          <p:nvSpPr>
            <p:cNvPr id="25" name="AutoShape 37"/>
            <p:cNvSpPr>
              <a:spLocks noChangeArrowheads="1"/>
            </p:cNvSpPr>
            <p:nvPr/>
          </p:nvSpPr>
          <p:spPr bwMode="auto">
            <a:xfrm>
              <a:off x="456" y="3179"/>
              <a:ext cx="1296" cy="536"/>
            </a:xfrm>
            <a:prstGeom prst="roundRect">
              <a:avLst>
                <a:gd name="adj" fmla="val 50000"/>
              </a:avLst>
            </a:prstGeom>
            <a:noFill/>
            <a:ln w="38100" algn="ctr">
              <a:noFill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gradFill rotWithShape="1">
                    <a:gsLst>
                      <a:gs pos="0">
                        <a:schemeClr val="bg1"/>
                      </a:gs>
                      <a:gs pos="100000">
                        <a:schemeClr val="bg1">
                          <a:gamma/>
                          <a:shade val="46275"/>
                          <a:invGamma/>
                        </a:schemeClr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63500" dir="3187806" algn="ctr" rotWithShape="0">
                      <a:srgbClr val="001D3A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th-TH" sz="2800" dirty="0" smtClean="0">
                  <a:solidFill>
                    <a:schemeClr val="bg1"/>
                  </a:solidFill>
                  <a:latin typeface="Cordia New" pitchFamily="34" charset="-34"/>
                  <a:cs typeface="Cordia New" pitchFamily="34" charset="-34"/>
                </a:rPr>
                <a:t>ได้เลขรหัสประจำ</a:t>
              </a:r>
            </a:p>
            <a:p>
              <a:pPr algn="ctr" eaLnBrk="0" hangingPunct="0"/>
              <a:r>
                <a:rPr lang="th-TH" sz="2800" dirty="0" smtClean="0">
                  <a:solidFill>
                    <a:schemeClr val="bg1"/>
                  </a:solidFill>
                  <a:latin typeface="Cordia New" pitchFamily="34" charset="-34"/>
                  <a:cs typeface="Cordia New" pitchFamily="34" charset="-34"/>
                </a:rPr>
                <a:t>ตัวประชาชน</a:t>
              </a:r>
              <a:endParaRPr lang="en-US" sz="2800" dirty="0">
                <a:solidFill>
                  <a:schemeClr val="bg1"/>
                </a:solidFill>
                <a:latin typeface="Cordia New" pitchFamily="34" charset="-34"/>
                <a:cs typeface="Cordia New" pitchFamily="34" charset="-34"/>
              </a:endParaRPr>
            </a:p>
          </p:txBody>
        </p:sp>
        <p:sp>
          <p:nvSpPr>
            <p:cNvPr id="26" name="Text Box 38"/>
            <p:cNvSpPr txBox="1">
              <a:spLocks noChangeArrowheads="1"/>
            </p:cNvSpPr>
            <p:nvPr/>
          </p:nvSpPr>
          <p:spPr bwMode="gray">
            <a:xfrm>
              <a:off x="854" y="1773"/>
              <a:ext cx="593" cy="5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dirty="0" err="1" smtClean="0">
                  <a:solidFill>
                    <a:srgbClr val="000000"/>
                  </a:solidFill>
                  <a:latin typeface="Cordia New" pitchFamily="34" charset="-34"/>
                  <a:cs typeface="Cordia New" pitchFamily="34" charset="-34"/>
                </a:rPr>
                <a:t>เลือกการ</a:t>
              </a:r>
              <a:endParaRPr lang="en-US" dirty="0" smtClean="0">
                <a:solidFill>
                  <a:srgbClr val="000000"/>
                </a:solidFill>
                <a:latin typeface="Cordia New" pitchFamily="34" charset="-34"/>
                <a:cs typeface="Cordia New" pitchFamily="34" charset="-34"/>
              </a:endParaRPr>
            </a:p>
            <a:p>
              <a:pPr algn="ctr" eaLnBrk="0" hangingPunct="0"/>
              <a:r>
                <a:rPr lang="en-US" dirty="0" err="1" smtClean="0">
                  <a:solidFill>
                    <a:srgbClr val="000000"/>
                  </a:solidFill>
                  <a:latin typeface="Cordia New" pitchFamily="34" charset="-34"/>
                  <a:cs typeface="Cordia New" pitchFamily="34" charset="-34"/>
                </a:rPr>
                <a:t>ทำงาน</a:t>
              </a:r>
              <a:endParaRPr lang="en-US" dirty="0">
                <a:solidFill>
                  <a:srgbClr val="000000"/>
                </a:solidFill>
                <a:latin typeface="Cordia New" pitchFamily="34" charset="-34"/>
                <a:cs typeface="Cordia New" pitchFamily="34" charset="-34"/>
              </a:endParaRPr>
            </a:p>
          </p:txBody>
        </p:sp>
        <p:sp>
          <p:nvSpPr>
            <p:cNvPr id="27" name="Text Box 39"/>
            <p:cNvSpPr txBox="1">
              <a:spLocks noChangeArrowheads="1"/>
            </p:cNvSpPr>
            <p:nvPr/>
          </p:nvSpPr>
          <p:spPr bwMode="gray">
            <a:xfrm>
              <a:off x="2587" y="1728"/>
              <a:ext cx="602" cy="5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dirty="0" err="1" smtClean="0">
                  <a:solidFill>
                    <a:srgbClr val="000000"/>
                  </a:solidFill>
                  <a:latin typeface="Cordia New" pitchFamily="34" charset="-34"/>
                  <a:cs typeface="Cordia New" pitchFamily="34" charset="-34"/>
                </a:rPr>
                <a:t>ระบุห้วข้อ</a:t>
              </a:r>
              <a:endParaRPr lang="en-US" dirty="0" smtClean="0">
                <a:solidFill>
                  <a:srgbClr val="000000"/>
                </a:solidFill>
                <a:latin typeface="Cordia New" pitchFamily="34" charset="-34"/>
                <a:cs typeface="Cordia New" pitchFamily="34" charset="-34"/>
              </a:endParaRPr>
            </a:p>
            <a:p>
              <a:pPr algn="ctr" eaLnBrk="0" hangingPunct="0"/>
              <a:r>
                <a:rPr lang="en-US" dirty="0" err="1" smtClean="0">
                  <a:solidFill>
                    <a:srgbClr val="000000"/>
                  </a:solidFill>
                  <a:latin typeface="Cordia New" pitchFamily="34" charset="-34"/>
                  <a:cs typeface="Cordia New" pitchFamily="34" charset="-34"/>
                </a:rPr>
                <a:t>การค้นหา</a:t>
              </a:r>
              <a:endParaRPr lang="en-US" dirty="0">
                <a:solidFill>
                  <a:srgbClr val="000000"/>
                </a:solidFill>
                <a:latin typeface="Cordia New" pitchFamily="34" charset="-34"/>
                <a:cs typeface="Cordia New" pitchFamily="34" charset="-34"/>
              </a:endParaRPr>
            </a:p>
          </p:txBody>
        </p:sp>
        <p:sp>
          <p:nvSpPr>
            <p:cNvPr id="28" name="Text Box 40"/>
            <p:cNvSpPr txBox="1">
              <a:spLocks noChangeArrowheads="1"/>
            </p:cNvSpPr>
            <p:nvPr/>
          </p:nvSpPr>
          <p:spPr bwMode="gray">
            <a:xfrm>
              <a:off x="4121" y="1759"/>
              <a:ext cx="1036" cy="5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dirty="0" err="1" smtClean="0">
                  <a:solidFill>
                    <a:srgbClr val="000000"/>
                  </a:solidFill>
                  <a:latin typeface="Cordia New" pitchFamily="34" charset="-34"/>
                  <a:cs typeface="Cordia New" pitchFamily="34" charset="-34"/>
                </a:rPr>
                <a:t>แสดงรายละเอียด</a:t>
              </a:r>
              <a:endParaRPr lang="en-US" dirty="0" smtClean="0">
                <a:solidFill>
                  <a:srgbClr val="000000"/>
                </a:solidFill>
                <a:latin typeface="Cordia New" pitchFamily="34" charset="-34"/>
                <a:cs typeface="Cordia New" pitchFamily="34" charset="-34"/>
              </a:endParaRPr>
            </a:p>
            <a:p>
              <a:pPr algn="ctr" eaLnBrk="0" hangingPunct="0"/>
              <a:r>
                <a:rPr lang="en-US" dirty="0" err="1" smtClean="0">
                  <a:solidFill>
                    <a:srgbClr val="000000"/>
                  </a:solidFill>
                  <a:latin typeface="Cordia New" pitchFamily="34" charset="-34"/>
                  <a:cs typeface="Cordia New" pitchFamily="34" charset="-34"/>
                </a:rPr>
                <a:t>ของข้อมูล</a:t>
              </a:r>
              <a:endParaRPr lang="en-US" dirty="0">
                <a:solidFill>
                  <a:srgbClr val="000000"/>
                </a:solidFill>
                <a:latin typeface="Cordia New" pitchFamily="34" charset="-34"/>
                <a:cs typeface="Cordia New" pitchFamily="34" charset="-3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12441388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496756" y="152400"/>
            <a:ext cx="7315200" cy="715963"/>
          </a:xfrm>
        </p:spPr>
        <p:txBody>
          <a:bodyPr/>
          <a:lstStyle/>
          <a:p>
            <a:pPr eaLnBrk="1" hangingPunct="1"/>
            <a:r>
              <a:rPr lang="th-TH" sz="5400" dirty="0" smtClean="0">
                <a:solidFill>
                  <a:schemeClr val="bg1"/>
                </a:solidFill>
              </a:rPr>
              <a:t>ระบบทะเบียนการ</a:t>
            </a:r>
            <a:r>
              <a:rPr lang="en-US" sz="5400" dirty="0" err="1" smtClean="0">
                <a:solidFill>
                  <a:schemeClr val="bg1"/>
                </a:solidFill>
              </a:rPr>
              <a:t>เกิด</a:t>
            </a:r>
            <a:endParaRPr lang="en-US" sz="5400" dirty="0" smtClean="0">
              <a:solidFill>
                <a:schemeClr val="bg1"/>
              </a:solidFill>
            </a:endParaRPr>
          </a:p>
        </p:txBody>
      </p:sp>
      <p:sp>
        <p:nvSpPr>
          <p:cNvPr id="169987" name="AutoShape 3"/>
          <p:cNvSpPr>
            <a:spLocks noChangeArrowheads="1"/>
          </p:cNvSpPr>
          <p:nvPr/>
        </p:nvSpPr>
        <p:spPr bwMode="gray">
          <a:xfrm>
            <a:off x="990600" y="2116138"/>
            <a:ext cx="7239000" cy="382587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bg2">
                  <a:gamma/>
                  <a:tint val="36471"/>
                  <a:invGamma/>
                </a:schemeClr>
              </a:gs>
              <a:gs pos="100000">
                <a:schemeClr val="bg2"/>
              </a:gs>
            </a:gsLst>
            <a:lin ang="5400000" scaled="1"/>
          </a:gradFill>
          <a:ln>
            <a:noFill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th-TH">
              <a:cs typeface="+mn-cs"/>
            </a:endParaRPr>
          </a:p>
        </p:txBody>
      </p:sp>
      <p:grpSp>
        <p:nvGrpSpPr>
          <p:cNvPr id="48132" name="Group 4"/>
          <p:cNvGrpSpPr>
            <a:grpSpLocks/>
          </p:cNvGrpSpPr>
          <p:nvPr/>
        </p:nvGrpSpPr>
        <p:grpSpPr bwMode="auto">
          <a:xfrm>
            <a:off x="395288" y="1844675"/>
            <a:ext cx="2447925" cy="3740150"/>
            <a:chOff x="528" y="1392"/>
            <a:chExt cx="1158" cy="2085"/>
          </a:xfrm>
        </p:grpSpPr>
        <p:sp>
          <p:nvSpPr>
            <p:cNvPr id="43049" name="AutoShape 5"/>
            <p:cNvSpPr>
              <a:spLocks noChangeArrowheads="1"/>
            </p:cNvSpPr>
            <p:nvPr/>
          </p:nvSpPr>
          <p:spPr bwMode="gray">
            <a:xfrm>
              <a:off x="528" y="1392"/>
              <a:ext cx="1158" cy="2085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th-TH">
                <a:latin typeface="Arial" pitchFamily="34" charset="0"/>
              </a:endParaRPr>
            </a:p>
          </p:txBody>
        </p:sp>
        <p:sp>
          <p:nvSpPr>
            <p:cNvPr id="48170" name="AutoShape 6"/>
            <p:cNvSpPr>
              <a:spLocks noChangeArrowheads="1"/>
            </p:cNvSpPr>
            <p:nvPr/>
          </p:nvSpPr>
          <p:spPr bwMode="gray">
            <a:xfrm>
              <a:off x="576" y="1416"/>
              <a:ext cx="1063" cy="28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accent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</p:grpSp>
      <p:grpSp>
        <p:nvGrpSpPr>
          <p:cNvPr id="48133" name="Group 7"/>
          <p:cNvGrpSpPr>
            <a:grpSpLocks/>
          </p:cNvGrpSpPr>
          <p:nvPr/>
        </p:nvGrpSpPr>
        <p:grpSpPr bwMode="auto">
          <a:xfrm>
            <a:off x="3492500" y="1844675"/>
            <a:ext cx="2084388" cy="3740150"/>
            <a:chOff x="2287" y="1392"/>
            <a:chExt cx="1158" cy="2085"/>
          </a:xfrm>
        </p:grpSpPr>
        <p:sp>
          <p:nvSpPr>
            <p:cNvPr id="43047" name="AutoShape 8"/>
            <p:cNvSpPr>
              <a:spLocks noChangeArrowheads="1"/>
            </p:cNvSpPr>
            <p:nvPr/>
          </p:nvSpPr>
          <p:spPr bwMode="gray">
            <a:xfrm>
              <a:off x="2287" y="1392"/>
              <a:ext cx="1158" cy="2085"/>
            </a:xfrm>
            <a:prstGeom prst="roundRect">
              <a:avLst>
                <a:gd name="adj" fmla="val 16667"/>
              </a:avLst>
            </a:prstGeom>
            <a:solidFill>
              <a:schemeClr val="accent2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th-TH">
                <a:latin typeface="Arial" pitchFamily="34" charset="0"/>
              </a:endParaRPr>
            </a:p>
          </p:txBody>
        </p:sp>
        <p:sp>
          <p:nvSpPr>
            <p:cNvPr id="48168" name="AutoShape 9"/>
            <p:cNvSpPr>
              <a:spLocks noChangeArrowheads="1"/>
            </p:cNvSpPr>
            <p:nvPr/>
          </p:nvSpPr>
          <p:spPr bwMode="gray">
            <a:xfrm>
              <a:off x="2333" y="1416"/>
              <a:ext cx="1063" cy="28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</p:grpSp>
      <p:grpSp>
        <p:nvGrpSpPr>
          <p:cNvPr id="48134" name="Group 10"/>
          <p:cNvGrpSpPr>
            <a:grpSpLocks/>
          </p:cNvGrpSpPr>
          <p:nvPr/>
        </p:nvGrpSpPr>
        <p:grpSpPr bwMode="auto">
          <a:xfrm>
            <a:off x="6300789" y="1844675"/>
            <a:ext cx="2348570" cy="3740150"/>
            <a:chOff x="4074" y="1392"/>
            <a:chExt cx="1158" cy="2085"/>
          </a:xfrm>
        </p:grpSpPr>
        <p:sp>
          <p:nvSpPr>
            <p:cNvPr id="43045" name="AutoShape 11"/>
            <p:cNvSpPr>
              <a:spLocks noChangeArrowheads="1"/>
            </p:cNvSpPr>
            <p:nvPr/>
          </p:nvSpPr>
          <p:spPr bwMode="gray">
            <a:xfrm>
              <a:off x="4074" y="1392"/>
              <a:ext cx="1158" cy="2085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th-TH">
                <a:latin typeface="Arial" pitchFamily="34" charset="0"/>
              </a:endParaRPr>
            </a:p>
          </p:txBody>
        </p:sp>
        <p:sp>
          <p:nvSpPr>
            <p:cNvPr id="48166" name="AutoShape 12"/>
            <p:cNvSpPr>
              <a:spLocks noChangeArrowheads="1"/>
            </p:cNvSpPr>
            <p:nvPr/>
          </p:nvSpPr>
          <p:spPr bwMode="gray">
            <a:xfrm>
              <a:off x="4122" y="1422"/>
              <a:ext cx="1063" cy="28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accent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</p:grpSp>
      <p:sp>
        <p:nvSpPr>
          <p:cNvPr id="169997" name="Text Box 13"/>
          <p:cNvSpPr txBox="1">
            <a:spLocks noChangeArrowheads="1"/>
          </p:cNvSpPr>
          <p:nvPr/>
        </p:nvSpPr>
        <p:spPr bwMode="black">
          <a:xfrm>
            <a:off x="460375" y="2146300"/>
            <a:ext cx="2359025" cy="323165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 marL="120650" indent="-120650">
              <a:defRPr>
                <a:solidFill>
                  <a:schemeClr val="tx1"/>
                </a:solidFill>
                <a:latin typeface="Arial" charset="0"/>
              </a:defRPr>
            </a:lvl1pPr>
            <a:lvl2pPr>
              <a:defRPr>
                <a:solidFill>
                  <a:schemeClr val="tx1"/>
                </a:solidFill>
                <a:latin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spcBef>
                <a:spcPct val="50000"/>
              </a:spcBef>
              <a:defRPr/>
            </a:pPr>
            <a:r>
              <a:rPr lang="th-TH" b="1" dirty="0" smtClean="0">
                <a:solidFill>
                  <a:schemeClr val="accent5">
                    <a:lumMod val="10000"/>
                  </a:schemeClr>
                </a:solidFill>
                <a:latin typeface="Cordia New" pitchFamily="34" charset="-34"/>
                <a:cs typeface="Cordia New" pitchFamily="34" charset="-34"/>
              </a:rPr>
              <a:t>รับแจ้ง</a:t>
            </a:r>
          </a:p>
          <a:p>
            <a:pPr algn="l">
              <a:spcBef>
                <a:spcPct val="50000"/>
              </a:spcBef>
              <a:buFontTx/>
              <a:buChar char="•"/>
              <a:defRPr/>
            </a:pPr>
            <a:r>
              <a:rPr lang="en-US" b="1" dirty="0" err="1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แจ้งเกิดเด็กประเภท</a:t>
            </a:r>
            <a:r>
              <a:rPr lang="en-US" b="1" dirty="0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 1 , 2 , 7</a:t>
            </a:r>
            <a:endParaRPr lang="en-US" b="1" dirty="0">
              <a:solidFill>
                <a:srgbClr val="FFFFFF"/>
              </a:solidFill>
              <a:latin typeface="Cordia New" pitchFamily="34" charset="-34"/>
              <a:cs typeface="Cordia New" pitchFamily="34" charset="-34"/>
            </a:endParaRPr>
          </a:p>
          <a:p>
            <a:pPr algn="l">
              <a:spcBef>
                <a:spcPct val="50000"/>
              </a:spcBef>
              <a:buFontTx/>
              <a:buChar char="•"/>
              <a:defRPr/>
            </a:pPr>
            <a:r>
              <a:rPr lang="en-US" b="1" dirty="0" err="1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แจ้งเกิดเด็กต่างด้าว</a:t>
            </a:r>
            <a:r>
              <a:rPr lang="en-US" b="1" dirty="0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  (3 </a:t>
            </a:r>
            <a:r>
              <a:rPr lang="en-US" b="1" dirty="0" err="1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สัญชาติ</a:t>
            </a:r>
            <a:r>
              <a:rPr lang="en-US" b="1" dirty="0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)</a:t>
            </a:r>
            <a:endParaRPr lang="en-US" b="1" dirty="0">
              <a:solidFill>
                <a:srgbClr val="FFFFFF"/>
              </a:solidFill>
              <a:latin typeface="Cordia New" pitchFamily="34" charset="-34"/>
              <a:cs typeface="Cordia New" pitchFamily="34" charset="-34"/>
            </a:endParaRPr>
          </a:p>
          <a:p>
            <a:pPr algn="l">
              <a:spcBef>
                <a:spcPct val="50000"/>
              </a:spcBef>
              <a:buFontTx/>
              <a:buChar char="•"/>
              <a:defRPr/>
            </a:pPr>
            <a:r>
              <a:rPr lang="en-US" b="1" dirty="0" err="1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แจ้งเกิดเด็กบุคคลไม่มีสถานะทางทะเบียน</a:t>
            </a:r>
            <a:endParaRPr lang="en-US" b="1" dirty="0">
              <a:solidFill>
                <a:srgbClr val="FFFFFF"/>
              </a:solidFill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169998" name="Text Box 14"/>
          <p:cNvSpPr txBox="1">
            <a:spLocks noChangeArrowheads="1"/>
          </p:cNvSpPr>
          <p:nvPr/>
        </p:nvSpPr>
        <p:spPr bwMode="black">
          <a:xfrm>
            <a:off x="3554413" y="2120900"/>
            <a:ext cx="1934276" cy="230832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>
            <a:lvl1pPr marL="120650" indent="-120650">
              <a:defRPr>
                <a:solidFill>
                  <a:schemeClr val="tx1"/>
                </a:solidFill>
                <a:latin typeface="Arial" charset="0"/>
              </a:defRPr>
            </a:lvl1pPr>
            <a:lvl2pPr>
              <a:defRPr>
                <a:solidFill>
                  <a:schemeClr val="tx1"/>
                </a:solidFill>
                <a:latin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spcBef>
                <a:spcPct val="50000"/>
              </a:spcBef>
              <a:defRPr/>
            </a:pPr>
            <a:r>
              <a:rPr lang="th-TH" b="1" dirty="0" smtClean="0">
                <a:solidFill>
                  <a:schemeClr val="accent5">
                    <a:lumMod val="10000"/>
                  </a:schemeClr>
                </a:solidFill>
                <a:latin typeface="Cordia New" pitchFamily="34" charset="-34"/>
                <a:cs typeface="Cordia New" pitchFamily="34" charset="-34"/>
              </a:rPr>
              <a:t>ตรวจสอบคัดรับรองรายการ</a:t>
            </a:r>
          </a:p>
          <a:p>
            <a:pPr algn="l">
              <a:spcBef>
                <a:spcPct val="50000"/>
              </a:spcBef>
              <a:buFontTx/>
              <a:buChar char="•"/>
              <a:defRPr/>
            </a:pPr>
            <a:r>
              <a:rPr lang="th-TH" b="1" dirty="0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ทะเบียนการ</a:t>
            </a:r>
            <a:r>
              <a:rPr lang="en-US" b="1" dirty="0" err="1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เกิด</a:t>
            </a:r>
            <a:endParaRPr lang="en-US" b="1" dirty="0">
              <a:solidFill>
                <a:srgbClr val="FFFFFF"/>
              </a:solidFill>
              <a:latin typeface="Cordia New" pitchFamily="34" charset="-34"/>
              <a:cs typeface="Cordia New" pitchFamily="34" charset="-34"/>
            </a:endParaRPr>
          </a:p>
          <a:p>
            <a:pPr algn="l">
              <a:spcBef>
                <a:spcPct val="50000"/>
              </a:spcBef>
              <a:buFontTx/>
              <a:buChar char="•"/>
              <a:defRPr/>
            </a:pPr>
            <a:r>
              <a:rPr lang="en-US" b="1" dirty="0" err="1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ใบรับแจ้งเกิด</a:t>
            </a:r>
            <a:r>
              <a:rPr lang="en-US" b="1" dirty="0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 ท.ร.๑๐๐</a:t>
            </a:r>
            <a:endParaRPr lang="en-US" b="1" dirty="0">
              <a:solidFill>
                <a:srgbClr val="FFFFFF"/>
              </a:solidFill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169999" name="Text Box 15"/>
          <p:cNvSpPr txBox="1">
            <a:spLocks noChangeArrowheads="1"/>
          </p:cNvSpPr>
          <p:nvPr/>
        </p:nvSpPr>
        <p:spPr bwMode="black">
          <a:xfrm>
            <a:off x="6300788" y="2120900"/>
            <a:ext cx="2447925" cy="230832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 marL="120650" indent="-120650">
              <a:defRPr>
                <a:solidFill>
                  <a:schemeClr val="tx1"/>
                </a:solidFill>
                <a:latin typeface="Arial" charset="0"/>
              </a:defRPr>
            </a:lvl1pPr>
            <a:lvl2pPr>
              <a:defRPr>
                <a:solidFill>
                  <a:schemeClr val="tx1"/>
                </a:solidFill>
                <a:latin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spcBef>
                <a:spcPct val="50000"/>
              </a:spcBef>
              <a:defRPr/>
            </a:pPr>
            <a:r>
              <a:rPr lang="th-TH" b="1" dirty="0" smtClean="0">
                <a:solidFill>
                  <a:schemeClr val="accent5">
                    <a:lumMod val="10000"/>
                  </a:schemeClr>
                </a:solidFill>
                <a:latin typeface="Cordia New" pitchFamily="34" charset="-34"/>
                <a:cs typeface="Cordia New" pitchFamily="34" charset="-34"/>
              </a:rPr>
              <a:t>แก้ไขหรือจำหน่าย</a:t>
            </a:r>
            <a:r>
              <a:rPr lang="en-US" b="1" dirty="0" err="1" smtClean="0">
                <a:solidFill>
                  <a:schemeClr val="accent5">
                    <a:lumMod val="10000"/>
                  </a:schemeClr>
                </a:solidFill>
                <a:latin typeface="Cordia New" pitchFamily="34" charset="-34"/>
                <a:cs typeface="Cordia New" pitchFamily="34" charset="-34"/>
              </a:rPr>
              <a:t>รายการ</a:t>
            </a:r>
            <a:endParaRPr lang="th-TH" b="1" dirty="0" smtClean="0">
              <a:solidFill>
                <a:schemeClr val="accent5">
                  <a:lumMod val="10000"/>
                </a:schemeClr>
              </a:solidFill>
              <a:latin typeface="Cordia New" pitchFamily="34" charset="-34"/>
              <a:cs typeface="Cordia New" pitchFamily="34" charset="-34"/>
            </a:endParaRPr>
          </a:p>
          <a:p>
            <a:pPr algn="l">
              <a:spcBef>
                <a:spcPct val="50000"/>
              </a:spcBef>
              <a:buFontTx/>
              <a:buChar char="•"/>
              <a:defRPr/>
            </a:pPr>
            <a:r>
              <a:rPr lang="th-TH" b="1" dirty="0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แก้ไขทะเบียน</a:t>
            </a:r>
            <a:r>
              <a:rPr lang="en-US" b="1" dirty="0" err="1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การเกิด</a:t>
            </a:r>
            <a:endParaRPr lang="en-US" b="1" dirty="0">
              <a:solidFill>
                <a:srgbClr val="FFFFFF"/>
              </a:solidFill>
              <a:latin typeface="Cordia New" pitchFamily="34" charset="-34"/>
              <a:cs typeface="Cordia New" pitchFamily="34" charset="-34"/>
            </a:endParaRPr>
          </a:p>
          <a:p>
            <a:pPr algn="l">
              <a:spcBef>
                <a:spcPct val="50000"/>
              </a:spcBef>
              <a:buFontTx/>
              <a:buChar char="•"/>
              <a:defRPr/>
            </a:pPr>
            <a:r>
              <a:rPr lang="th-TH" b="1" dirty="0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จำหน่ายทะเบียนการ</a:t>
            </a:r>
            <a:r>
              <a:rPr lang="en-US" b="1" dirty="0" err="1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เกิด</a:t>
            </a:r>
            <a:endParaRPr lang="th-TH" b="1" dirty="0" smtClean="0">
              <a:solidFill>
                <a:srgbClr val="FFFFFF"/>
              </a:solidFill>
              <a:latin typeface="Cordia New" pitchFamily="34" charset="-34"/>
              <a:cs typeface="Cordia New" pitchFamily="34" charset="-34"/>
            </a:endParaRPr>
          </a:p>
        </p:txBody>
      </p:sp>
      <p:grpSp>
        <p:nvGrpSpPr>
          <p:cNvPr id="48138" name="Group 16"/>
          <p:cNvGrpSpPr>
            <a:grpSpLocks/>
          </p:cNvGrpSpPr>
          <p:nvPr/>
        </p:nvGrpSpPr>
        <p:grpSpPr bwMode="auto">
          <a:xfrm>
            <a:off x="2971800" y="3368675"/>
            <a:ext cx="504825" cy="561975"/>
            <a:chOff x="1872" y="2352"/>
            <a:chExt cx="240" cy="240"/>
          </a:xfrm>
        </p:grpSpPr>
        <p:grpSp>
          <p:nvGrpSpPr>
            <p:cNvPr id="48153" name="Group 17"/>
            <p:cNvGrpSpPr>
              <a:grpSpLocks/>
            </p:cNvGrpSpPr>
            <p:nvPr/>
          </p:nvGrpSpPr>
          <p:grpSpPr bwMode="auto">
            <a:xfrm>
              <a:off x="1968" y="2352"/>
              <a:ext cx="144" cy="240"/>
              <a:chOff x="1968" y="2352"/>
              <a:chExt cx="144" cy="240"/>
            </a:xfrm>
          </p:grpSpPr>
          <p:sp>
            <p:nvSpPr>
              <p:cNvPr id="48160" name="Oval 18"/>
              <p:cNvSpPr>
                <a:spLocks noChangeArrowheads="1"/>
              </p:cNvSpPr>
              <p:nvPr/>
            </p:nvSpPr>
            <p:spPr bwMode="gray">
              <a:xfrm>
                <a:off x="1968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8161" name="Oval 19"/>
              <p:cNvSpPr>
                <a:spLocks noChangeArrowheads="1"/>
              </p:cNvSpPr>
              <p:nvPr/>
            </p:nvSpPr>
            <p:spPr bwMode="gray">
              <a:xfrm>
                <a:off x="2016" y="2400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8162" name="Oval 20"/>
              <p:cNvSpPr>
                <a:spLocks noChangeArrowheads="1"/>
              </p:cNvSpPr>
              <p:nvPr/>
            </p:nvSpPr>
            <p:spPr bwMode="gray">
              <a:xfrm>
                <a:off x="2064" y="2448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8163" name="Oval 21"/>
              <p:cNvSpPr>
                <a:spLocks noChangeArrowheads="1"/>
              </p:cNvSpPr>
              <p:nvPr/>
            </p:nvSpPr>
            <p:spPr bwMode="gray">
              <a:xfrm>
                <a:off x="2016" y="2496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8164" name="Oval 22"/>
              <p:cNvSpPr>
                <a:spLocks noChangeArrowheads="1"/>
              </p:cNvSpPr>
              <p:nvPr/>
            </p:nvSpPr>
            <p:spPr bwMode="gray">
              <a:xfrm>
                <a:off x="1968" y="2544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</p:grpSp>
        <p:grpSp>
          <p:nvGrpSpPr>
            <p:cNvPr id="48154" name="Group 23"/>
            <p:cNvGrpSpPr>
              <a:grpSpLocks/>
            </p:cNvGrpSpPr>
            <p:nvPr/>
          </p:nvGrpSpPr>
          <p:grpSpPr bwMode="auto">
            <a:xfrm>
              <a:off x="1872" y="2352"/>
              <a:ext cx="144" cy="240"/>
              <a:chOff x="1968" y="2352"/>
              <a:chExt cx="144" cy="240"/>
            </a:xfrm>
          </p:grpSpPr>
          <p:sp>
            <p:nvSpPr>
              <p:cNvPr id="48155" name="Oval 24"/>
              <p:cNvSpPr>
                <a:spLocks noChangeArrowheads="1"/>
              </p:cNvSpPr>
              <p:nvPr/>
            </p:nvSpPr>
            <p:spPr bwMode="gray">
              <a:xfrm>
                <a:off x="1968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8156" name="Oval 25"/>
              <p:cNvSpPr>
                <a:spLocks noChangeArrowheads="1"/>
              </p:cNvSpPr>
              <p:nvPr/>
            </p:nvSpPr>
            <p:spPr bwMode="gray">
              <a:xfrm>
                <a:off x="2016" y="2400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8157" name="Oval 26"/>
              <p:cNvSpPr>
                <a:spLocks noChangeArrowheads="1"/>
              </p:cNvSpPr>
              <p:nvPr/>
            </p:nvSpPr>
            <p:spPr bwMode="gray">
              <a:xfrm>
                <a:off x="2064" y="2448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8158" name="Oval 27"/>
              <p:cNvSpPr>
                <a:spLocks noChangeArrowheads="1"/>
              </p:cNvSpPr>
              <p:nvPr/>
            </p:nvSpPr>
            <p:spPr bwMode="gray">
              <a:xfrm>
                <a:off x="2016" y="2496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8159" name="Oval 28"/>
              <p:cNvSpPr>
                <a:spLocks noChangeArrowheads="1"/>
              </p:cNvSpPr>
              <p:nvPr/>
            </p:nvSpPr>
            <p:spPr bwMode="gray">
              <a:xfrm>
                <a:off x="1968" y="2544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</p:grpSp>
      </p:grpSp>
      <p:grpSp>
        <p:nvGrpSpPr>
          <p:cNvPr id="48139" name="Group 29"/>
          <p:cNvGrpSpPr>
            <a:grpSpLocks/>
          </p:cNvGrpSpPr>
          <p:nvPr/>
        </p:nvGrpSpPr>
        <p:grpSpPr bwMode="auto">
          <a:xfrm>
            <a:off x="5715000" y="3368675"/>
            <a:ext cx="504825" cy="561975"/>
            <a:chOff x="1872" y="2352"/>
            <a:chExt cx="240" cy="240"/>
          </a:xfrm>
        </p:grpSpPr>
        <p:grpSp>
          <p:nvGrpSpPr>
            <p:cNvPr id="48141" name="Group 30"/>
            <p:cNvGrpSpPr>
              <a:grpSpLocks/>
            </p:cNvGrpSpPr>
            <p:nvPr/>
          </p:nvGrpSpPr>
          <p:grpSpPr bwMode="auto">
            <a:xfrm>
              <a:off x="1968" y="2352"/>
              <a:ext cx="144" cy="240"/>
              <a:chOff x="1968" y="2352"/>
              <a:chExt cx="144" cy="240"/>
            </a:xfrm>
          </p:grpSpPr>
          <p:sp>
            <p:nvSpPr>
              <p:cNvPr id="48148" name="Oval 31"/>
              <p:cNvSpPr>
                <a:spLocks noChangeArrowheads="1"/>
              </p:cNvSpPr>
              <p:nvPr/>
            </p:nvSpPr>
            <p:spPr bwMode="gray">
              <a:xfrm>
                <a:off x="1968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8149" name="Oval 32"/>
              <p:cNvSpPr>
                <a:spLocks noChangeArrowheads="1"/>
              </p:cNvSpPr>
              <p:nvPr/>
            </p:nvSpPr>
            <p:spPr bwMode="gray">
              <a:xfrm>
                <a:off x="2016" y="2400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8150" name="Oval 33"/>
              <p:cNvSpPr>
                <a:spLocks noChangeArrowheads="1"/>
              </p:cNvSpPr>
              <p:nvPr/>
            </p:nvSpPr>
            <p:spPr bwMode="gray">
              <a:xfrm>
                <a:off x="2064" y="2448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8151" name="Oval 34"/>
              <p:cNvSpPr>
                <a:spLocks noChangeArrowheads="1"/>
              </p:cNvSpPr>
              <p:nvPr/>
            </p:nvSpPr>
            <p:spPr bwMode="gray">
              <a:xfrm>
                <a:off x="2016" y="2496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8152" name="Oval 35"/>
              <p:cNvSpPr>
                <a:spLocks noChangeArrowheads="1"/>
              </p:cNvSpPr>
              <p:nvPr/>
            </p:nvSpPr>
            <p:spPr bwMode="gray">
              <a:xfrm>
                <a:off x="1968" y="2544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</p:grpSp>
        <p:grpSp>
          <p:nvGrpSpPr>
            <p:cNvPr id="48142" name="Group 36"/>
            <p:cNvGrpSpPr>
              <a:grpSpLocks/>
            </p:cNvGrpSpPr>
            <p:nvPr/>
          </p:nvGrpSpPr>
          <p:grpSpPr bwMode="auto">
            <a:xfrm>
              <a:off x="1872" y="2352"/>
              <a:ext cx="144" cy="240"/>
              <a:chOff x="1968" y="2352"/>
              <a:chExt cx="144" cy="240"/>
            </a:xfrm>
          </p:grpSpPr>
          <p:sp>
            <p:nvSpPr>
              <p:cNvPr id="48143" name="Oval 37"/>
              <p:cNvSpPr>
                <a:spLocks noChangeArrowheads="1"/>
              </p:cNvSpPr>
              <p:nvPr/>
            </p:nvSpPr>
            <p:spPr bwMode="gray">
              <a:xfrm>
                <a:off x="1968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8144" name="Oval 38"/>
              <p:cNvSpPr>
                <a:spLocks noChangeArrowheads="1"/>
              </p:cNvSpPr>
              <p:nvPr/>
            </p:nvSpPr>
            <p:spPr bwMode="gray">
              <a:xfrm>
                <a:off x="2016" y="2400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8145" name="Oval 39"/>
              <p:cNvSpPr>
                <a:spLocks noChangeArrowheads="1"/>
              </p:cNvSpPr>
              <p:nvPr/>
            </p:nvSpPr>
            <p:spPr bwMode="gray">
              <a:xfrm>
                <a:off x="2064" y="2448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8146" name="Oval 40"/>
              <p:cNvSpPr>
                <a:spLocks noChangeArrowheads="1"/>
              </p:cNvSpPr>
              <p:nvPr/>
            </p:nvSpPr>
            <p:spPr bwMode="gray">
              <a:xfrm>
                <a:off x="2016" y="2496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8147" name="Oval 41"/>
              <p:cNvSpPr>
                <a:spLocks noChangeArrowheads="1"/>
              </p:cNvSpPr>
              <p:nvPr/>
            </p:nvSpPr>
            <p:spPr bwMode="gray">
              <a:xfrm>
                <a:off x="1968" y="2544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xmlns="" val="33710862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99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99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69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99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99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99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99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99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99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997" grpId="0"/>
      <p:bldP spid="169998" grpId="0" build="p"/>
      <p:bldP spid="169999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496756" y="152400"/>
            <a:ext cx="7315200" cy="715963"/>
          </a:xfrm>
        </p:spPr>
        <p:txBody>
          <a:bodyPr/>
          <a:lstStyle/>
          <a:p>
            <a:pPr eaLnBrk="1" hangingPunct="1"/>
            <a:r>
              <a:rPr lang="th-TH" sz="5400" dirty="0" smtClean="0">
                <a:solidFill>
                  <a:schemeClr val="bg1"/>
                </a:solidFill>
              </a:rPr>
              <a:t>ระบบทะเบียนการ</a:t>
            </a:r>
            <a:r>
              <a:rPr lang="en-US" sz="5400" dirty="0" err="1" smtClean="0">
                <a:solidFill>
                  <a:schemeClr val="bg1"/>
                </a:solidFill>
              </a:rPr>
              <a:t>ตาย</a:t>
            </a:r>
            <a:endParaRPr lang="en-US" sz="5400" dirty="0" smtClean="0">
              <a:solidFill>
                <a:schemeClr val="bg1"/>
              </a:solidFill>
            </a:endParaRPr>
          </a:p>
        </p:txBody>
      </p:sp>
      <p:sp>
        <p:nvSpPr>
          <p:cNvPr id="169987" name="AutoShape 3"/>
          <p:cNvSpPr>
            <a:spLocks noChangeArrowheads="1"/>
          </p:cNvSpPr>
          <p:nvPr/>
        </p:nvSpPr>
        <p:spPr bwMode="gray">
          <a:xfrm>
            <a:off x="990600" y="1795464"/>
            <a:ext cx="7239000" cy="4681536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bg2">
                  <a:gamma/>
                  <a:tint val="36471"/>
                  <a:invGamma/>
                </a:schemeClr>
              </a:gs>
              <a:gs pos="100000">
                <a:schemeClr val="bg2"/>
              </a:gs>
            </a:gsLst>
            <a:lin ang="5400000" scaled="1"/>
          </a:gradFill>
          <a:ln>
            <a:noFill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th-TH">
              <a:cs typeface="+mn-cs"/>
            </a:endParaRPr>
          </a:p>
        </p:txBody>
      </p:sp>
      <p:grpSp>
        <p:nvGrpSpPr>
          <p:cNvPr id="48132" name="Group 4"/>
          <p:cNvGrpSpPr>
            <a:grpSpLocks/>
          </p:cNvGrpSpPr>
          <p:nvPr/>
        </p:nvGrpSpPr>
        <p:grpSpPr bwMode="auto">
          <a:xfrm>
            <a:off x="395288" y="1524000"/>
            <a:ext cx="2757487" cy="4724400"/>
            <a:chOff x="528" y="1392"/>
            <a:chExt cx="1158" cy="2085"/>
          </a:xfrm>
        </p:grpSpPr>
        <p:sp>
          <p:nvSpPr>
            <p:cNvPr id="43049" name="AutoShape 5"/>
            <p:cNvSpPr>
              <a:spLocks noChangeArrowheads="1"/>
            </p:cNvSpPr>
            <p:nvPr/>
          </p:nvSpPr>
          <p:spPr bwMode="gray">
            <a:xfrm>
              <a:off x="528" y="1392"/>
              <a:ext cx="1158" cy="2085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th-TH">
                <a:latin typeface="Arial" pitchFamily="34" charset="0"/>
              </a:endParaRPr>
            </a:p>
          </p:txBody>
        </p:sp>
        <p:sp>
          <p:nvSpPr>
            <p:cNvPr id="48170" name="AutoShape 6"/>
            <p:cNvSpPr>
              <a:spLocks noChangeArrowheads="1"/>
            </p:cNvSpPr>
            <p:nvPr/>
          </p:nvSpPr>
          <p:spPr bwMode="gray">
            <a:xfrm>
              <a:off x="576" y="1416"/>
              <a:ext cx="1063" cy="28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accent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</p:grpSp>
      <p:grpSp>
        <p:nvGrpSpPr>
          <p:cNvPr id="48133" name="Group 7"/>
          <p:cNvGrpSpPr>
            <a:grpSpLocks/>
          </p:cNvGrpSpPr>
          <p:nvPr/>
        </p:nvGrpSpPr>
        <p:grpSpPr bwMode="auto">
          <a:xfrm>
            <a:off x="3630612" y="1524000"/>
            <a:ext cx="2084388" cy="4724400"/>
            <a:chOff x="2287" y="1392"/>
            <a:chExt cx="1158" cy="2085"/>
          </a:xfrm>
        </p:grpSpPr>
        <p:sp>
          <p:nvSpPr>
            <p:cNvPr id="43047" name="AutoShape 8"/>
            <p:cNvSpPr>
              <a:spLocks noChangeArrowheads="1"/>
            </p:cNvSpPr>
            <p:nvPr/>
          </p:nvSpPr>
          <p:spPr bwMode="gray">
            <a:xfrm>
              <a:off x="2287" y="1392"/>
              <a:ext cx="1158" cy="2085"/>
            </a:xfrm>
            <a:prstGeom prst="roundRect">
              <a:avLst>
                <a:gd name="adj" fmla="val 16667"/>
              </a:avLst>
            </a:prstGeom>
            <a:solidFill>
              <a:schemeClr val="accent2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th-TH">
                <a:latin typeface="Arial" pitchFamily="34" charset="0"/>
              </a:endParaRPr>
            </a:p>
          </p:txBody>
        </p:sp>
        <p:sp>
          <p:nvSpPr>
            <p:cNvPr id="48168" name="AutoShape 9"/>
            <p:cNvSpPr>
              <a:spLocks noChangeArrowheads="1"/>
            </p:cNvSpPr>
            <p:nvPr/>
          </p:nvSpPr>
          <p:spPr bwMode="gray">
            <a:xfrm>
              <a:off x="2333" y="1416"/>
              <a:ext cx="1063" cy="28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</p:grpSp>
      <p:grpSp>
        <p:nvGrpSpPr>
          <p:cNvPr id="48134" name="Group 10"/>
          <p:cNvGrpSpPr>
            <a:grpSpLocks/>
          </p:cNvGrpSpPr>
          <p:nvPr/>
        </p:nvGrpSpPr>
        <p:grpSpPr bwMode="auto">
          <a:xfrm>
            <a:off x="6300789" y="1524000"/>
            <a:ext cx="2348570" cy="4794707"/>
            <a:chOff x="4074" y="1392"/>
            <a:chExt cx="1158" cy="2085"/>
          </a:xfrm>
        </p:grpSpPr>
        <p:sp>
          <p:nvSpPr>
            <p:cNvPr id="43045" name="AutoShape 11"/>
            <p:cNvSpPr>
              <a:spLocks noChangeArrowheads="1"/>
            </p:cNvSpPr>
            <p:nvPr/>
          </p:nvSpPr>
          <p:spPr bwMode="gray">
            <a:xfrm>
              <a:off x="4074" y="1392"/>
              <a:ext cx="1158" cy="2085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th-TH">
                <a:latin typeface="Arial" pitchFamily="34" charset="0"/>
              </a:endParaRPr>
            </a:p>
          </p:txBody>
        </p:sp>
        <p:sp>
          <p:nvSpPr>
            <p:cNvPr id="48166" name="AutoShape 12"/>
            <p:cNvSpPr>
              <a:spLocks noChangeArrowheads="1"/>
            </p:cNvSpPr>
            <p:nvPr/>
          </p:nvSpPr>
          <p:spPr bwMode="gray">
            <a:xfrm>
              <a:off x="4122" y="1422"/>
              <a:ext cx="1063" cy="28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accent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</p:grpSp>
      <p:sp>
        <p:nvSpPr>
          <p:cNvPr id="169997" name="Text Box 13"/>
          <p:cNvSpPr txBox="1">
            <a:spLocks noChangeArrowheads="1"/>
          </p:cNvSpPr>
          <p:nvPr/>
        </p:nvSpPr>
        <p:spPr bwMode="black">
          <a:xfrm>
            <a:off x="460375" y="1609726"/>
            <a:ext cx="2692400" cy="470898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>
            <a:lvl1pPr marL="120650" indent="-120650">
              <a:defRPr>
                <a:solidFill>
                  <a:schemeClr val="tx1"/>
                </a:solidFill>
                <a:latin typeface="Arial" charset="0"/>
              </a:defRPr>
            </a:lvl1pPr>
            <a:lvl2pPr>
              <a:defRPr>
                <a:solidFill>
                  <a:schemeClr val="tx1"/>
                </a:solidFill>
                <a:latin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spcBef>
                <a:spcPct val="50000"/>
              </a:spcBef>
              <a:defRPr/>
            </a:pPr>
            <a:r>
              <a:rPr lang="th-TH" b="1" dirty="0" smtClean="0">
                <a:solidFill>
                  <a:schemeClr val="accent5">
                    <a:lumMod val="10000"/>
                  </a:schemeClr>
                </a:solidFill>
                <a:latin typeface="Cordia New" pitchFamily="34" charset="-34"/>
                <a:cs typeface="Cordia New" pitchFamily="34" charset="-34"/>
              </a:rPr>
              <a:t>รับแจ้ง</a:t>
            </a:r>
          </a:p>
          <a:p>
            <a:pPr algn="l">
              <a:spcBef>
                <a:spcPct val="50000"/>
              </a:spcBef>
              <a:buFontTx/>
              <a:buChar char="•"/>
              <a:defRPr/>
            </a:pPr>
            <a:r>
              <a:rPr lang="en-US" b="1" dirty="0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แจ้งตายบุคคลในทร.14/13</a:t>
            </a:r>
            <a:endParaRPr lang="en-US" b="1" dirty="0">
              <a:solidFill>
                <a:srgbClr val="FFFFFF"/>
              </a:solidFill>
              <a:latin typeface="Cordia New" pitchFamily="34" charset="-34"/>
              <a:cs typeface="Cordia New" pitchFamily="34" charset="-34"/>
            </a:endParaRPr>
          </a:p>
          <a:p>
            <a:pPr algn="l">
              <a:spcBef>
                <a:spcPct val="50000"/>
              </a:spcBef>
              <a:buFontTx/>
              <a:buChar char="•"/>
              <a:defRPr/>
            </a:pPr>
            <a:r>
              <a:rPr lang="en-US" b="1" dirty="0" err="1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แจ้งตายคนต่างด้าว</a:t>
            </a:r>
            <a:r>
              <a:rPr lang="en-US" b="1" dirty="0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(3 </a:t>
            </a:r>
            <a:r>
              <a:rPr lang="en-US" b="1" dirty="0" err="1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สัญชาติ</a:t>
            </a:r>
            <a:r>
              <a:rPr lang="en-US" b="1" dirty="0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)</a:t>
            </a:r>
            <a:endParaRPr lang="en-US" b="1" dirty="0">
              <a:solidFill>
                <a:srgbClr val="FFFFFF"/>
              </a:solidFill>
              <a:latin typeface="Cordia New" pitchFamily="34" charset="-34"/>
              <a:cs typeface="Cordia New" pitchFamily="34" charset="-34"/>
            </a:endParaRPr>
          </a:p>
          <a:p>
            <a:pPr algn="l">
              <a:spcBef>
                <a:spcPct val="50000"/>
              </a:spcBef>
              <a:buFontTx/>
              <a:buChar char="•"/>
              <a:defRPr/>
            </a:pPr>
            <a:r>
              <a:rPr lang="en-US" b="1" dirty="0" err="1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แจ้งตายบุคคลไม่มีสถานะทางทะเบียน</a:t>
            </a:r>
            <a:endParaRPr lang="en-US" b="1" dirty="0" smtClean="0">
              <a:solidFill>
                <a:srgbClr val="FFFFFF"/>
              </a:solidFill>
              <a:latin typeface="Cordia New" pitchFamily="34" charset="-34"/>
              <a:cs typeface="Cordia New" pitchFamily="34" charset="-34"/>
            </a:endParaRPr>
          </a:p>
          <a:p>
            <a:pPr algn="l">
              <a:spcBef>
                <a:spcPct val="50000"/>
              </a:spcBef>
              <a:buFontTx/>
              <a:buChar char="•"/>
              <a:defRPr/>
            </a:pPr>
            <a:r>
              <a:rPr lang="en-US" b="1" dirty="0" err="1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แจ้งตายกรณีไม่ทราบผู้ตายเป็นใคร</a:t>
            </a:r>
            <a:r>
              <a:rPr lang="en-US" b="1" dirty="0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 (ทร.04/05) </a:t>
            </a:r>
          </a:p>
          <a:p>
            <a:pPr algn="l">
              <a:spcBef>
                <a:spcPct val="50000"/>
              </a:spcBef>
              <a:buFontTx/>
              <a:buChar char="•"/>
              <a:defRPr/>
            </a:pPr>
            <a:r>
              <a:rPr lang="en-US" b="1" dirty="0" err="1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แจ้งตายบุคคลที่ไม่มีเลข</a:t>
            </a:r>
            <a:r>
              <a:rPr lang="en-US" b="1" dirty="0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 (ทร.051)</a:t>
            </a:r>
          </a:p>
        </p:txBody>
      </p:sp>
      <p:sp>
        <p:nvSpPr>
          <p:cNvPr id="169998" name="Text Box 14"/>
          <p:cNvSpPr txBox="1">
            <a:spLocks noChangeArrowheads="1"/>
          </p:cNvSpPr>
          <p:nvPr/>
        </p:nvSpPr>
        <p:spPr bwMode="black">
          <a:xfrm>
            <a:off x="3554413" y="1584326"/>
            <a:ext cx="1934276" cy="230832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>
            <a:lvl1pPr marL="120650" indent="-120650">
              <a:defRPr>
                <a:solidFill>
                  <a:schemeClr val="tx1"/>
                </a:solidFill>
                <a:latin typeface="Arial" charset="0"/>
              </a:defRPr>
            </a:lvl1pPr>
            <a:lvl2pPr>
              <a:defRPr>
                <a:solidFill>
                  <a:schemeClr val="tx1"/>
                </a:solidFill>
                <a:latin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spcBef>
                <a:spcPct val="50000"/>
              </a:spcBef>
              <a:defRPr/>
            </a:pPr>
            <a:r>
              <a:rPr lang="th-TH" b="1" dirty="0" smtClean="0">
                <a:solidFill>
                  <a:schemeClr val="accent5">
                    <a:lumMod val="10000"/>
                  </a:schemeClr>
                </a:solidFill>
                <a:latin typeface="Cordia New" pitchFamily="34" charset="-34"/>
                <a:cs typeface="Cordia New" pitchFamily="34" charset="-34"/>
              </a:rPr>
              <a:t>ตรวจสอบคัดรับรองรายการ</a:t>
            </a:r>
          </a:p>
          <a:p>
            <a:pPr algn="l">
              <a:spcBef>
                <a:spcPct val="50000"/>
              </a:spcBef>
              <a:buFontTx/>
              <a:buChar char="•"/>
              <a:defRPr/>
            </a:pPr>
            <a:r>
              <a:rPr lang="th-TH" b="1" dirty="0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ทะเบียนการ</a:t>
            </a:r>
            <a:r>
              <a:rPr lang="en-US" b="1" dirty="0" err="1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ตาย</a:t>
            </a:r>
            <a:endParaRPr lang="en-US" b="1" dirty="0">
              <a:solidFill>
                <a:srgbClr val="FFFFFF"/>
              </a:solidFill>
              <a:latin typeface="Cordia New" pitchFamily="34" charset="-34"/>
              <a:cs typeface="Cordia New" pitchFamily="34" charset="-34"/>
            </a:endParaRPr>
          </a:p>
          <a:p>
            <a:pPr algn="l">
              <a:spcBef>
                <a:spcPct val="50000"/>
              </a:spcBef>
              <a:buFontTx/>
              <a:buChar char="•"/>
              <a:defRPr/>
            </a:pPr>
            <a:r>
              <a:rPr lang="en-US" b="1" dirty="0" err="1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พิมพ์ซ่อม</a:t>
            </a:r>
            <a:r>
              <a:rPr lang="en-US" b="1" dirty="0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/</a:t>
            </a:r>
            <a:r>
              <a:rPr lang="en-US" b="1" dirty="0" err="1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สำเนามรณบัตร</a:t>
            </a:r>
            <a:endParaRPr lang="en-US" b="1" dirty="0">
              <a:solidFill>
                <a:srgbClr val="FFFFFF"/>
              </a:solidFill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169999" name="Text Box 15"/>
          <p:cNvSpPr txBox="1">
            <a:spLocks noChangeArrowheads="1"/>
          </p:cNvSpPr>
          <p:nvPr/>
        </p:nvSpPr>
        <p:spPr bwMode="black">
          <a:xfrm>
            <a:off x="6300788" y="1584326"/>
            <a:ext cx="2447925" cy="397031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 marL="120650" indent="-120650">
              <a:defRPr>
                <a:solidFill>
                  <a:schemeClr val="tx1"/>
                </a:solidFill>
                <a:latin typeface="Arial" charset="0"/>
              </a:defRPr>
            </a:lvl1pPr>
            <a:lvl2pPr>
              <a:defRPr>
                <a:solidFill>
                  <a:schemeClr val="tx1"/>
                </a:solidFill>
                <a:latin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spcBef>
                <a:spcPct val="50000"/>
              </a:spcBef>
              <a:defRPr/>
            </a:pPr>
            <a:r>
              <a:rPr lang="th-TH" b="1" dirty="0" smtClean="0">
                <a:solidFill>
                  <a:schemeClr val="accent5">
                    <a:lumMod val="10000"/>
                  </a:schemeClr>
                </a:solidFill>
                <a:latin typeface="Cordia New" pitchFamily="34" charset="-34"/>
                <a:cs typeface="Cordia New" pitchFamily="34" charset="-34"/>
              </a:rPr>
              <a:t>แก้ไขหรือจำหน่าย</a:t>
            </a:r>
            <a:r>
              <a:rPr lang="en-US" b="1" dirty="0" err="1" smtClean="0">
                <a:solidFill>
                  <a:schemeClr val="accent5">
                    <a:lumMod val="10000"/>
                  </a:schemeClr>
                </a:solidFill>
                <a:latin typeface="Cordia New" pitchFamily="34" charset="-34"/>
                <a:cs typeface="Cordia New" pitchFamily="34" charset="-34"/>
              </a:rPr>
              <a:t>รายการ</a:t>
            </a:r>
            <a:endParaRPr lang="th-TH" b="1" dirty="0" smtClean="0">
              <a:solidFill>
                <a:schemeClr val="accent5">
                  <a:lumMod val="10000"/>
                </a:schemeClr>
              </a:solidFill>
              <a:latin typeface="Cordia New" pitchFamily="34" charset="-34"/>
              <a:cs typeface="Cordia New" pitchFamily="34" charset="-34"/>
            </a:endParaRPr>
          </a:p>
          <a:p>
            <a:pPr algn="l">
              <a:spcBef>
                <a:spcPct val="50000"/>
              </a:spcBef>
              <a:buFontTx/>
              <a:buChar char="•"/>
              <a:defRPr/>
            </a:pPr>
            <a:r>
              <a:rPr lang="th-TH" b="1" dirty="0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แก้ไขทะเบียน</a:t>
            </a:r>
            <a:r>
              <a:rPr lang="en-US" b="1" dirty="0" err="1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การตาย</a:t>
            </a:r>
            <a:endParaRPr lang="en-US" b="1" dirty="0">
              <a:solidFill>
                <a:srgbClr val="FFFFFF"/>
              </a:solidFill>
              <a:latin typeface="Cordia New" pitchFamily="34" charset="-34"/>
              <a:cs typeface="Cordia New" pitchFamily="34" charset="-34"/>
            </a:endParaRPr>
          </a:p>
          <a:p>
            <a:pPr algn="l">
              <a:spcBef>
                <a:spcPct val="50000"/>
              </a:spcBef>
              <a:buFontTx/>
              <a:buChar char="•"/>
              <a:defRPr/>
            </a:pPr>
            <a:r>
              <a:rPr lang="th-TH" b="1" dirty="0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จำหน่ายทะเบียนการ</a:t>
            </a:r>
            <a:r>
              <a:rPr lang="en-US" b="1" dirty="0" err="1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ตาย</a:t>
            </a:r>
            <a:endParaRPr lang="en-US" b="1" dirty="0" smtClean="0">
              <a:solidFill>
                <a:srgbClr val="FFFFFF"/>
              </a:solidFill>
              <a:latin typeface="Cordia New" pitchFamily="34" charset="-34"/>
              <a:cs typeface="Cordia New" pitchFamily="34" charset="-34"/>
            </a:endParaRPr>
          </a:p>
          <a:p>
            <a:pPr algn="l">
              <a:spcBef>
                <a:spcPct val="50000"/>
              </a:spcBef>
              <a:buFontTx/>
              <a:buChar char="•"/>
              <a:defRPr/>
            </a:pPr>
            <a:r>
              <a:rPr lang="en-US" b="1" dirty="0" err="1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แก้ไขเลขประจำตัวประชาชน</a:t>
            </a:r>
            <a:r>
              <a:rPr lang="en-US" b="1" dirty="0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(</a:t>
            </a:r>
            <a:r>
              <a:rPr lang="en-US" b="1" dirty="0" err="1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กรณีรายการไม่ทราบผู้ตายเป็นใคร</a:t>
            </a:r>
            <a:r>
              <a:rPr lang="en-US" b="1" dirty="0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 </a:t>
            </a:r>
            <a:r>
              <a:rPr lang="en-US" b="1" dirty="0" err="1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ท.ร</a:t>
            </a:r>
            <a:r>
              <a:rPr lang="en-US" b="1" dirty="0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 04/05)</a:t>
            </a:r>
            <a:endParaRPr lang="th-TH" b="1" dirty="0" smtClean="0">
              <a:solidFill>
                <a:srgbClr val="FFFFFF"/>
              </a:solidFill>
              <a:latin typeface="Cordia New" pitchFamily="34" charset="-34"/>
              <a:cs typeface="Cordia New" pitchFamily="34" charset="-34"/>
            </a:endParaRPr>
          </a:p>
        </p:txBody>
      </p:sp>
      <p:grpSp>
        <p:nvGrpSpPr>
          <p:cNvPr id="48138" name="Group 16"/>
          <p:cNvGrpSpPr>
            <a:grpSpLocks/>
          </p:cNvGrpSpPr>
          <p:nvPr/>
        </p:nvGrpSpPr>
        <p:grpSpPr bwMode="auto">
          <a:xfrm>
            <a:off x="3228975" y="3048001"/>
            <a:ext cx="353377" cy="588674"/>
            <a:chOff x="1872" y="2352"/>
            <a:chExt cx="240" cy="240"/>
          </a:xfrm>
        </p:grpSpPr>
        <p:grpSp>
          <p:nvGrpSpPr>
            <p:cNvPr id="48153" name="Group 17"/>
            <p:cNvGrpSpPr>
              <a:grpSpLocks/>
            </p:cNvGrpSpPr>
            <p:nvPr/>
          </p:nvGrpSpPr>
          <p:grpSpPr bwMode="auto">
            <a:xfrm>
              <a:off x="1968" y="2352"/>
              <a:ext cx="144" cy="240"/>
              <a:chOff x="1968" y="2352"/>
              <a:chExt cx="144" cy="240"/>
            </a:xfrm>
          </p:grpSpPr>
          <p:sp>
            <p:nvSpPr>
              <p:cNvPr id="48160" name="Oval 18"/>
              <p:cNvSpPr>
                <a:spLocks noChangeArrowheads="1"/>
              </p:cNvSpPr>
              <p:nvPr/>
            </p:nvSpPr>
            <p:spPr bwMode="gray">
              <a:xfrm>
                <a:off x="1968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8161" name="Oval 19"/>
              <p:cNvSpPr>
                <a:spLocks noChangeArrowheads="1"/>
              </p:cNvSpPr>
              <p:nvPr/>
            </p:nvSpPr>
            <p:spPr bwMode="gray">
              <a:xfrm>
                <a:off x="2016" y="2400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8162" name="Oval 20"/>
              <p:cNvSpPr>
                <a:spLocks noChangeArrowheads="1"/>
              </p:cNvSpPr>
              <p:nvPr/>
            </p:nvSpPr>
            <p:spPr bwMode="gray">
              <a:xfrm>
                <a:off x="2064" y="2448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8163" name="Oval 21"/>
              <p:cNvSpPr>
                <a:spLocks noChangeArrowheads="1"/>
              </p:cNvSpPr>
              <p:nvPr/>
            </p:nvSpPr>
            <p:spPr bwMode="gray">
              <a:xfrm>
                <a:off x="2016" y="2496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8164" name="Oval 22"/>
              <p:cNvSpPr>
                <a:spLocks noChangeArrowheads="1"/>
              </p:cNvSpPr>
              <p:nvPr/>
            </p:nvSpPr>
            <p:spPr bwMode="gray">
              <a:xfrm>
                <a:off x="1968" y="2544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</p:grpSp>
        <p:grpSp>
          <p:nvGrpSpPr>
            <p:cNvPr id="48154" name="Group 23"/>
            <p:cNvGrpSpPr>
              <a:grpSpLocks/>
            </p:cNvGrpSpPr>
            <p:nvPr/>
          </p:nvGrpSpPr>
          <p:grpSpPr bwMode="auto">
            <a:xfrm>
              <a:off x="1872" y="2352"/>
              <a:ext cx="144" cy="240"/>
              <a:chOff x="1968" y="2352"/>
              <a:chExt cx="144" cy="240"/>
            </a:xfrm>
          </p:grpSpPr>
          <p:sp>
            <p:nvSpPr>
              <p:cNvPr id="48155" name="Oval 24"/>
              <p:cNvSpPr>
                <a:spLocks noChangeArrowheads="1"/>
              </p:cNvSpPr>
              <p:nvPr/>
            </p:nvSpPr>
            <p:spPr bwMode="gray">
              <a:xfrm>
                <a:off x="1968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8156" name="Oval 25"/>
              <p:cNvSpPr>
                <a:spLocks noChangeArrowheads="1"/>
              </p:cNvSpPr>
              <p:nvPr/>
            </p:nvSpPr>
            <p:spPr bwMode="gray">
              <a:xfrm>
                <a:off x="2016" y="2400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8157" name="Oval 26"/>
              <p:cNvSpPr>
                <a:spLocks noChangeArrowheads="1"/>
              </p:cNvSpPr>
              <p:nvPr/>
            </p:nvSpPr>
            <p:spPr bwMode="gray">
              <a:xfrm>
                <a:off x="2064" y="2448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8158" name="Oval 27"/>
              <p:cNvSpPr>
                <a:spLocks noChangeArrowheads="1"/>
              </p:cNvSpPr>
              <p:nvPr/>
            </p:nvSpPr>
            <p:spPr bwMode="gray">
              <a:xfrm>
                <a:off x="2016" y="2496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8159" name="Oval 28"/>
              <p:cNvSpPr>
                <a:spLocks noChangeArrowheads="1"/>
              </p:cNvSpPr>
              <p:nvPr/>
            </p:nvSpPr>
            <p:spPr bwMode="gray">
              <a:xfrm>
                <a:off x="1968" y="2544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</p:grpSp>
      </p:grpSp>
      <p:grpSp>
        <p:nvGrpSpPr>
          <p:cNvPr id="48139" name="Group 29"/>
          <p:cNvGrpSpPr>
            <a:grpSpLocks/>
          </p:cNvGrpSpPr>
          <p:nvPr/>
        </p:nvGrpSpPr>
        <p:grpSpPr bwMode="auto">
          <a:xfrm>
            <a:off x="5819776" y="3048001"/>
            <a:ext cx="403860" cy="521484"/>
            <a:chOff x="1872" y="2352"/>
            <a:chExt cx="240" cy="240"/>
          </a:xfrm>
        </p:grpSpPr>
        <p:grpSp>
          <p:nvGrpSpPr>
            <p:cNvPr id="48141" name="Group 30"/>
            <p:cNvGrpSpPr>
              <a:grpSpLocks/>
            </p:cNvGrpSpPr>
            <p:nvPr/>
          </p:nvGrpSpPr>
          <p:grpSpPr bwMode="auto">
            <a:xfrm>
              <a:off x="1968" y="2352"/>
              <a:ext cx="144" cy="240"/>
              <a:chOff x="1968" y="2352"/>
              <a:chExt cx="144" cy="240"/>
            </a:xfrm>
          </p:grpSpPr>
          <p:sp>
            <p:nvSpPr>
              <p:cNvPr id="48148" name="Oval 31"/>
              <p:cNvSpPr>
                <a:spLocks noChangeArrowheads="1"/>
              </p:cNvSpPr>
              <p:nvPr/>
            </p:nvSpPr>
            <p:spPr bwMode="gray">
              <a:xfrm>
                <a:off x="1968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8149" name="Oval 32"/>
              <p:cNvSpPr>
                <a:spLocks noChangeArrowheads="1"/>
              </p:cNvSpPr>
              <p:nvPr/>
            </p:nvSpPr>
            <p:spPr bwMode="gray">
              <a:xfrm>
                <a:off x="2016" y="2400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8150" name="Oval 33"/>
              <p:cNvSpPr>
                <a:spLocks noChangeArrowheads="1"/>
              </p:cNvSpPr>
              <p:nvPr/>
            </p:nvSpPr>
            <p:spPr bwMode="gray">
              <a:xfrm>
                <a:off x="2064" y="2448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8151" name="Oval 34"/>
              <p:cNvSpPr>
                <a:spLocks noChangeArrowheads="1"/>
              </p:cNvSpPr>
              <p:nvPr/>
            </p:nvSpPr>
            <p:spPr bwMode="gray">
              <a:xfrm>
                <a:off x="2016" y="2496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8152" name="Oval 35"/>
              <p:cNvSpPr>
                <a:spLocks noChangeArrowheads="1"/>
              </p:cNvSpPr>
              <p:nvPr/>
            </p:nvSpPr>
            <p:spPr bwMode="gray">
              <a:xfrm>
                <a:off x="1968" y="2544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</p:grpSp>
        <p:grpSp>
          <p:nvGrpSpPr>
            <p:cNvPr id="48142" name="Group 36"/>
            <p:cNvGrpSpPr>
              <a:grpSpLocks/>
            </p:cNvGrpSpPr>
            <p:nvPr/>
          </p:nvGrpSpPr>
          <p:grpSpPr bwMode="auto">
            <a:xfrm>
              <a:off x="1872" y="2352"/>
              <a:ext cx="144" cy="240"/>
              <a:chOff x="1968" y="2352"/>
              <a:chExt cx="144" cy="240"/>
            </a:xfrm>
          </p:grpSpPr>
          <p:sp>
            <p:nvSpPr>
              <p:cNvPr id="48143" name="Oval 37"/>
              <p:cNvSpPr>
                <a:spLocks noChangeArrowheads="1"/>
              </p:cNvSpPr>
              <p:nvPr/>
            </p:nvSpPr>
            <p:spPr bwMode="gray">
              <a:xfrm>
                <a:off x="1968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8144" name="Oval 38"/>
              <p:cNvSpPr>
                <a:spLocks noChangeArrowheads="1"/>
              </p:cNvSpPr>
              <p:nvPr/>
            </p:nvSpPr>
            <p:spPr bwMode="gray">
              <a:xfrm>
                <a:off x="2016" y="2400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8145" name="Oval 39"/>
              <p:cNvSpPr>
                <a:spLocks noChangeArrowheads="1"/>
              </p:cNvSpPr>
              <p:nvPr/>
            </p:nvSpPr>
            <p:spPr bwMode="gray">
              <a:xfrm>
                <a:off x="2064" y="2448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8146" name="Oval 40"/>
              <p:cNvSpPr>
                <a:spLocks noChangeArrowheads="1"/>
              </p:cNvSpPr>
              <p:nvPr/>
            </p:nvSpPr>
            <p:spPr bwMode="gray">
              <a:xfrm>
                <a:off x="2016" y="2496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8147" name="Oval 41"/>
              <p:cNvSpPr>
                <a:spLocks noChangeArrowheads="1"/>
              </p:cNvSpPr>
              <p:nvPr/>
            </p:nvSpPr>
            <p:spPr bwMode="gray">
              <a:xfrm>
                <a:off x="1968" y="2544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xmlns="" val="19699716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99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99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69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99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99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99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99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99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99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99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997" grpId="0"/>
      <p:bldP spid="169998" grpId="0" build="p"/>
      <p:bldP spid="169999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496756" y="152400"/>
            <a:ext cx="7315200" cy="715963"/>
          </a:xfrm>
        </p:spPr>
        <p:txBody>
          <a:bodyPr/>
          <a:lstStyle/>
          <a:p>
            <a:pPr eaLnBrk="1" hangingPunct="1"/>
            <a:r>
              <a:rPr lang="th-TH" sz="5400" dirty="0" smtClean="0">
                <a:solidFill>
                  <a:schemeClr val="bg1"/>
                </a:solidFill>
              </a:rPr>
              <a:t>ระบบทะเบียนการย้าย</a:t>
            </a:r>
            <a:endParaRPr lang="en-US" sz="5400" dirty="0" smtClean="0">
              <a:solidFill>
                <a:schemeClr val="bg1"/>
              </a:solidFill>
            </a:endParaRPr>
          </a:p>
        </p:txBody>
      </p:sp>
      <p:sp>
        <p:nvSpPr>
          <p:cNvPr id="169987" name="AutoShape 3"/>
          <p:cNvSpPr>
            <a:spLocks noChangeArrowheads="1"/>
          </p:cNvSpPr>
          <p:nvPr/>
        </p:nvSpPr>
        <p:spPr bwMode="gray">
          <a:xfrm>
            <a:off x="990600" y="2116138"/>
            <a:ext cx="7239000" cy="382587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bg2">
                  <a:gamma/>
                  <a:tint val="36471"/>
                  <a:invGamma/>
                </a:schemeClr>
              </a:gs>
              <a:gs pos="100000">
                <a:schemeClr val="bg2"/>
              </a:gs>
            </a:gsLst>
            <a:lin ang="5400000" scaled="1"/>
          </a:gradFill>
          <a:ln>
            <a:noFill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th-TH">
              <a:cs typeface="+mn-cs"/>
            </a:endParaRPr>
          </a:p>
        </p:txBody>
      </p:sp>
      <p:grpSp>
        <p:nvGrpSpPr>
          <p:cNvPr id="48132" name="Group 4"/>
          <p:cNvGrpSpPr>
            <a:grpSpLocks/>
          </p:cNvGrpSpPr>
          <p:nvPr/>
        </p:nvGrpSpPr>
        <p:grpSpPr bwMode="auto">
          <a:xfrm>
            <a:off x="395288" y="1844675"/>
            <a:ext cx="2447925" cy="3740150"/>
            <a:chOff x="528" y="1392"/>
            <a:chExt cx="1158" cy="2085"/>
          </a:xfrm>
        </p:grpSpPr>
        <p:sp>
          <p:nvSpPr>
            <p:cNvPr id="43049" name="AutoShape 5"/>
            <p:cNvSpPr>
              <a:spLocks noChangeArrowheads="1"/>
            </p:cNvSpPr>
            <p:nvPr/>
          </p:nvSpPr>
          <p:spPr bwMode="gray">
            <a:xfrm>
              <a:off x="528" y="1392"/>
              <a:ext cx="1158" cy="2085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th-TH">
                <a:latin typeface="Arial" pitchFamily="34" charset="0"/>
              </a:endParaRPr>
            </a:p>
          </p:txBody>
        </p:sp>
        <p:sp>
          <p:nvSpPr>
            <p:cNvPr id="48170" name="AutoShape 6"/>
            <p:cNvSpPr>
              <a:spLocks noChangeArrowheads="1"/>
            </p:cNvSpPr>
            <p:nvPr/>
          </p:nvSpPr>
          <p:spPr bwMode="gray">
            <a:xfrm>
              <a:off x="576" y="1416"/>
              <a:ext cx="1063" cy="28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accent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</p:grpSp>
      <p:grpSp>
        <p:nvGrpSpPr>
          <p:cNvPr id="48133" name="Group 7"/>
          <p:cNvGrpSpPr>
            <a:grpSpLocks/>
          </p:cNvGrpSpPr>
          <p:nvPr/>
        </p:nvGrpSpPr>
        <p:grpSpPr bwMode="auto">
          <a:xfrm>
            <a:off x="3492500" y="1844675"/>
            <a:ext cx="2084388" cy="3740150"/>
            <a:chOff x="2287" y="1392"/>
            <a:chExt cx="1158" cy="2085"/>
          </a:xfrm>
        </p:grpSpPr>
        <p:sp>
          <p:nvSpPr>
            <p:cNvPr id="43047" name="AutoShape 8"/>
            <p:cNvSpPr>
              <a:spLocks noChangeArrowheads="1"/>
            </p:cNvSpPr>
            <p:nvPr/>
          </p:nvSpPr>
          <p:spPr bwMode="gray">
            <a:xfrm>
              <a:off x="2287" y="1392"/>
              <a:ext cx="1158" cy="2085"/>
            </a:xfrm>
            <a:prstGeom prst="roundRect">
              <a:avLst>
                <a:gd name="adj" fmla="val 16667"/>
              </a:avLst>
            </a:prstGeom>
            <a:solidFill>
              <a:schemeClr val="accent2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th-TH">
                <a:latin typeface="Arial" pitchFamily="34" charset="0"/>
              </a:endParaRPr>
            </a:p>
          </p:txBody>
        </p:sp>
        <p:sp>
          <p:nvSpPr>
            <p:cNvPr id="48168" name="AutoShape 9"/>
            <p:cNvSpPr>
              <a:spLocks noChangeArrowheads="1"/>
            </p:cNvSpPr>
            <p:nvPr/>
          </p:nvSpPr>
          <p:spPr bwMode="gray">
            <a:xfrm>
              <a:off x="2333" y="1416"/>
              <a:ext cx="1063" cy="28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</p:grpSp>
      <p:grpSp>
        <p:nvGrpSpPr>
          <p:cNvPr id="48134" name="Group 10"/>
          <p:cNvGrpSpPr>
            <a:grpSpLocks/>
          </p:cNvGrpSpPr>
          <p:nvPr/>
        </p:nvGrpSpPr>
        <p:grpSpPr bwMode="auto">
          <a:xfrm>
            <a:off x="6300788" y="1844675"/>
            <a:ext cx="2447925" cy="3740150"/>
            <a:chOff x="4074" y="1392"/>
            <a:chExt cx="1158" cy="2085"/>
          </a:xfrm>
        </p:grpSpPr>
        <p:sp>
          <p:nvSpPr>
            <p:cNvPr id="43045" name="AutoShape 11"/>
            <p:cNvSpPr>
              <a:spLocks noChangeArrowheads="1"/>
            </p:cNvSpPr>
            <p:nvPr/>
          </p:nvSpPr>
          <p:spPr bwMode="gray">
            <a:xfrm>
              <a:off x="4074" y="1392"/>
              <a:ext cx="1158" cy="2085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th-TH">
                <a:latin typeface="Arial" pitchFamily="34" charset="0"/>
              </a:endParaRPr>
            </a:p>
          </p:txBody>
        </p:sp>
        <p:sp>
          <p:nvSpPr>
            <p:cNvPr id="48166" name="AutoShape 12"/>
            <p:cNvSpPr>
              <a:spLocks noChangeArrowheads="1"/>
            </p:cNvSpPr>
            <p:nvPr/>
          </p:nvSpPr>
          <p:spPr bwMode="gray">
            <a:xfrm>
              <a:off x="4122" y="1422"/>
              <a:ext cx="1063" cy="28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accent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</p:grpSp>
      <p:sp>
        <p:nvSpPr>
          <p:cNvPr id="169997" name="Text Box 13"/>
          <p:cNvSpPr txBox="1">
            <a:spLocks noChangeArrowheads="1"/>
          </p:cNvSpPr>
          <p:nvPr/>
        </p:nvSpPr>
        <p:spPr bwMode="black">
          <a:xfrm>
            <a:off x="441325" y="2146300"/>
            <a:ext cx="2359025" cy="29543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 marL="120650" indent="-120650">
              <a:defRPr>
                <a:solidFill>
                  <a:schemeClr val="tx1"/>
                </a:solidFill>
                <a:latin typeface="Arial" charset="0"/>
              </a:defRPr>
            </a:lvl1pPr>
            <a:lvl2pPr>
              <a:defRPr>
                <a:solidFill>
                  <a:schemeClr val="tx1"/>
                </a:solidFill>
                <a:latin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spcBef>
                <a:spcPct val="50000"/>
              </a:spcBef>
              <a:defRPr/>
            </a:pPr>
            <a:r>
              <a:rPr lang="th-TH" sz="3200" b="1" dirty="0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บริการรับแจ้ง</a:t>
            </a:r>
          </a:p>
          <a:p>
            <a:pPr algn="l">
              <a:spcBef>
                <a:spcPct val="50000"/>
              </a:spcBef>
              <a:buFontTx/>
              <a:buChar char="•"/>
              <a:defRPr/>
            </a:pPr>
            <a:r>
              <a:rPr lang="th-TH" sz="2800" b="1" dirty="0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ย้ายออก เข้าในเขต</a:t>
            </a:r>
            <a:endParaRPr lang="en-US" sz="2800" b="1" dirty="0">
              <a:solidFill>
                <a:srgbClr val="FFFFFF"/>
              </a:solidFill>
              <a:latin typeface="Cordia New" pitchFamily="34" charset="-34"/>
              <a:cs typeface="Cordia New" pitchFamily="34" charset="-34"/>
            </a:endParaRPr>
          </a:p>
          <a:p>
            <a:pPr algn="l">
              <a:spcBef>
                <a:spcPct val="50000"/>
              </a:spcBef>
              <a:buFontTx/>
              <a:buChar char="•"/>
              <a:defRPr/>
            </a:pPr>
            <a:r>
              <a:rPr lang="th-TH" sz="2800" b="1" dirty="0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ย้ายเข้าปกติ</a:t>
            </a:r>
            <a:endParaRPr lang="en-US" sz="2800" b="1" dirty="0">
              <a:solidFill>
                <a:srgbClr val="FFFFFF"/>
              </a:solidFill>
              <a:latin typeface="Cordia New" pitchFamily="34" charset="-34"/>
              <a:cs typeface="Cordia New" pitchFamily="34" charset="-34"/>
            </a:endParaRPr>
          </a:p>
          <a:p>
            <a:pPr algn="l">
              <a:spcBef>
                <a:spcPct val="50000"/>
              </a:spcBef>
              <a:buFontTx/>
              <a:buChar char="•"/>
              <a:defRPr/>
            </a:pPr>
            <a:r>
              <a:rPr lang="th-TH" sz="2800" b="1" dirty="0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ย้ายเข้าปลาย ทางอัตโนมัติ</a:t>
            </a:r>
            <a:endParaRPr lang="en-US" sz="2800" b="1" dirty="0">
              <a:solidFill>
                <a:srgbClr val="FFFFFF"/>
              </a:solidFill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169998" name="Text Box 14"/>
          <p:cNvSpPr txBox="1">
            <a:spLocks noChangeArrowheads="1"/>
          </p:cNvSpPr>
          <p:nvPr/>
        </p:nvSpPr>
        <p:spPr bwMode="black">
          <a:xfrm>
            <a:off x="3554413" y="2120900"/>
            <a:ext cx="1943100" cy="32321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 marL="120650" indent="-120650">
              <a:defRPr>
                <a:solidFill>
                  <a:schemeClr val="tx1"/>
                </a:solidFill>
                <a:latin typeface="Arial" charset="0"/>
              </a:defRPr>
            </a:lvl1pPr>
            <a:lvl2pPr>
              <a:defRPr>
                <a:solidFill>
                  <a:schemeClr val="tx1"/>
                </a:solidFill>
                <a:latin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spcBef>
                <a:spcPct val="50000"/>
              </a:spcBef>
              <a:defRPr/>
            </a:pPr>
            <a:r>
              <a:rPr lang="th-TH" sz="3200" b="1" dirty="0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ตรวจสอบคัดรับรองรายการ</a:t>
            </a:r>
          </a:p>
          <a:p>
            <a:pPr algn="l">
              <a:spcBef>
                <a:spcPct val="50000"/>
              </a:spcBef>
              <a:buFontTx/>
              <a:buChar char="•"/>
              <a:defRPr/>
            </a:pPr>
            <a:r>
              <a:rPr lang="th-TH" sz="2800" b="1" dirty="0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ทะเบียนการย้ายออก</a:t>
            </a:r>
            <a:endParaRPr lang="en-US" sz="2800" b="1" dirty="0">
              <a:solidFill>
                <a:srgbClr val="FFFFFF"/>
              </a:solidFill>
              <a:latin typeface="Cordia New" pitchFamily="34" charset="-34"/>
              <a:cs typeface="Cordia New" pitchFamily="34" charset="-34"/>
            </a:endParaRPr>
          </a:p>
          <a:p>
            <a:pPr algn="l">
              <a:spcBef>
                <a:spcPct val="50000"/>
              </a:spcBef>
              <a:buFontTx/>
              <a:buChar char="•"/>
              <a:defRPr/>
            </a:pPr>
            <a:r>
              <a:rPr lang="th-TH" sz="2800" b="1" dirty="0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ทะเบียนการย้ายเข้า</a:t>
            </a:r>
            <a:endParaRPr lang="en-US" sz="2800" b="1" dirty="0">
              <a:solidFill>
                <a:srgbClr val="FFFFFF"/>
              </a:solidFill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169999" name="Text Box 15"/>
          <p:cNvSpPr txBox="1">
            <a:spLocks noChangeArrowheads="1"/>
          </p:cNvSpPr>
          <p:nvPr/>
        </p:nvSpPr>
        <p:spPr bwMode="black">
          <a:xfrm>
            <a:off x="6300788" y="2120900"/>
            <a:ext cx="2447925" cy="31702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 marL="120650" indent="-120650">
              <a:defRPr>
                <a:solidFill>
                  <a:schemeClr val="tx1"/>
                </a:solidFill>
                <a:latin typeface="Arial" charset="0"/>
              </a:defRPr>
            </a:lvl1pPr>
            <a:lvl2pPr>
              <a:defRPr>
                <a:solidFill>
                  <a:schemeClr val="tx1"/>
                </a:solidFill>
                <a:latin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spcBef>
                <a:spcPct val="50000"/>
              </a:spcBef>
              <a:defRPr/>
            </a:pPr>
            <a:r>
              <a:rPr lang="th-TH" sz="3200" b="1" dirty="0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แก้ไขหรือจำหน่าย</a:t>
            </a:r>
          </a:p>
          <a:p>
            <a:pPr algn="l">
              <a:spcBef>
                <a:spcPct val="50000"/>
              </a:spcBef>
              <a:buFontTx/>
              <a:buChar char="•"/>
              <a:defRPr/>
            </a:pPr>
            <a:r>
              <a:rPr lang="th-TH" sz="2800" b="1" dirty="0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แก้ไขทะเบียนย้ายออก</a:t>
            </a:r>
            <a:r>
              <a:rPr lang="en-US" sz="2800" b="1" dirty="0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/</a:t>
            </a:r>
            <a:r>
              <a:rPr lang="th-TH" sz="2800" b="1" dirty="0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ย้ายเข้า</a:t>
            </a:r>
            <a:endParaRPr lang="en-US" sz="2800" b="1" dirty="0">
              <a:solidFill>
                <a:srgbClr val="FFFFFF"/>
              </a:solidFill>
              <a:latin typeface="Cordia New" pitchFamily="34" charset="-34"/>
              <a:cs typeface="Cordia New" pitchFamily="34" charset="-34"/>
            </a:endParaRPr>
          </a:p>
          <a:p>
            <a:pPr algn="l">
              <a:spcBef>
                <a:spcPct val="50000"/>
              </a:spcBef>
              <a:buFontTx/>
              <a:buChar char="•"/>
              <a:defRPr/>
            </a:pPr>
            <a:r>
              <a:rPr lang="th-TH" sz="2800" b="1" dirty="0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จำหน่ายทะเบียนการย้ายออก</a:t>
            </a:r>
            <a:r>
              <a:rPr lang="en-US" sz="2800" b="1" dirty="0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/</a:t>
            </a:r>
            <a:r>
              <a:rPr lang="th-TH" sz="2800" b="1" dirty="0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ย้ายเข้า</a:t>
            </a:r>
          </a:p>
        </p:txBody>
      </p:sp>
      <p:grpSp>
        <p:nvGrpSpPr>
          <p:cNvPr id="48138" name="Group 16"/>
          <p:cNvGrpSpPr>
            <a:grpSpLocks/>
          </p:cNvGrpSpPr>
          <p:nvPr/>
        </p:nvGrpSpPr>
        <p:grpSpPr bwMode="auto">
          <a:xfrm>
            <a:off x="2971800" y="3368675"/>
            <a:ext cx="504825" cy="561975"/>
            <a:chOff x="1872" y="2352"/>
            <a:chExt cx="240" cy="240"/>
          </a:xfrm>
        </p:grpSpPr>
        <p:grpSp>
          <p:nvGrpSpPr>
            <p:cNvPr id="48153" name="Group 17"/>
            <p:cNvGrpSpPr>
              <a:grpSpLocks/>
            </p:cNvGrpSpPr>
            <p:nvPr/>
          </p:nvGrpSpPr>
          <p:grpSpPr bwMode="auto">
            <a:xfrm>
              <a:off x="1968" y="2352"/>
              <a:ext cx="144" cy="240"/>
              <a:chOff x="1968" y="2352"/>
              <a:chExt cx="144" cy="240"/>
            </a:xfrm>
          </p:grpSpPr>
          <p:sp>
            <p:nvSpPr>
              <p:cNvPr id="48160" name="Oval 18"/>
              <p:cNvSpPr>
                <a:spLocks noChangeArrowheads="1"/>
              </p:cNvSpPr>
              <p:nvPr/>
            </p:nvSpPr>
            <p:spPr bwMode="gray">
              <a:xfrm>
                <a:off x="1968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8161" name="Oval 19"/>
              <p:cNvSpPr>
                <a:spLocks noChangeArrowheads="1"/>
              </p:cNvSpPr>
              <p:nvPr/>
            </p:nvSpPr>
            <p:spPr bwMode="gray">
              <a:xfrm>
                <a:off x="2016" y="2400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8162" name="Oval 20"/>
              <p:cNvSpPr>
                <a:spLocks noChangeArrowheads="1"/>
              </p:cNvSpPr>
              <p:nvPr/>
            </p:nvSpPr>
            <p:spPr bwMode="gray">
              <a:xfrm>
                <a:off x="2064" y="2448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8163" name="Oval 21"/>
              <p:cNvSpPr>
                <a:spLocks noChangeArrowheads="1"/>
              </p:cNvSpPr>
              <p:nvPr/>
            </p:nvSpPr>
            <p:spPr bwMode="gray">
              <a:xfrm>
                <a:off x="2016" y="2496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8164" name="Oval 22"/>
              <p:cNvSpPr>
                <a:spLocks noChangeArrowheads="1"/>
              </p:cNvSpPr>
              <p:nvPr/>
            </p:nvSpPr>
            <p:spPr bwMode="gray">
              <a:xfrm>
                <a:off x="1968" y="2544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</p:grpSp>
        <p:grpSp>
          <p:nvGrpSpPr>
            <p:cNvPr id="48154" name="Group 23"/>
            <p:cNvGrpSpPr>
              <a:grpSpLocks/>
            </p:cNvGrpSpPr>
            <p:nvPr/>
          </p:nvGrpSpPr>
          <p:grpSpPr bwMode="auto">
            <a:xfrm>
              <a:off x="1872" y="2352"/>
              <a:ext cx="144" cy="240"/>
              <a:chOff x="1968" y="2352"/>
              <a:chExt cx="144" cy="240"/>
            </a:xfrm>
          </p:grpSpPr>
          <p:sp>
            <p:nvSpPr>
              <p:cNvPr id="48155" name="Oval 24"/>
              <p:cNvSpPr>
                <a:spLocks noChangeArrowheads="1"/>
              </p:cNvSpPr>
              <p:nvPr/>
            </p:nvSpPr>
            <p:spPr bwMode="gray">
              <a:xfrm>
                <a:off x="1968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8156" name="Oval 25"/>
              <p:cNvSpPr>
                <a:spLocks noChangeArrowheads="1"/>
              </p:cNvSpPr>
              <p:nvPr/>
            </p:nvSpPr>
            <p:spPr bwMode="gray">
              <a:xfrm>
                <a:off x="2016" y="2400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8157" name="Oval 26"/>
              <p:cNvSpPr>
                <a:spLocks noChangeArrowheads="1"/>
              </p:cNvSpPr>
              <p:nvPr/>
            </p:nvSpPr>
            <p:spPr bwMode="gray">
              <a:xfrm>
                <a:off x="2064" y="2448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8158" name="Oval 27"/>
              <p:cNvSpPr>
                <a:spLocks noChangeArrowheads="1"/>
              </p:cNvSpPr>
              <p:nvPr/>
            </p:nvSpPr>
            <p:spPr bwMode="gray">
              <a:xfrm>
                <a:off x="2016" y="2496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8159" name="Oval 28"/>
              <p:cNvSpPr>
                <a:spLocks noChangeArrowheads="1"/>
              </p:cNvSpPr>
              <p:nvPr/>
            </p:nvSpPr>
            <p:spPr bwMode="gray">
              <a:xfrm>
                <a:off x="1968" y="2544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</p:grpSp>
      </p:grpSp>
      <p:grpSp>
        <p:nvGrpSpPr>
          <p:cNvPr id="48139" name="Group 29"/>
          <p:cNvGrpSpPr>
            <a:grpSpLocks/>
          </p:cNvGrpSpPr>
          <p:nvPr/>
        </p:nvGrpSpPr>
        <p:grpSpPr bwMode="auto">
          <a:xfrm>
            <a:off x="5715000" y="3368675"/>
            <a:ext cx="504825" cy="561975"/>
            <a:chOff x="1872" y="2352"/>
            <a:chExt cx="240" cy="240"/>
          </a:xfrm>
        </p:grpSpPr>
        <p:grpSp>
          <p:nvGrpSpPr>
            <p:cNvPr id="48141" name="Group 30"/>
            <p:cNvGrpSpPr>
              <a:grpSpLocks/>
            </p:cNvGrpSpPr>
            <p:nvPr/>
          </p:nvGrpSpPr>
          <p:grpSpPr bwMode="auto">
            <a:xfrm>
              <a:off x="1968" y="2352"/>
              <a:ext cx="144" cy="240"/>
              <a:chOff x="1968" y="2352"/>
              <a:chExt cx="144" cy="240"/>
            </a:xfrm>
          </p:grpSpPr>
          <p:sp>
            <p:nvSpPr>
              <p:cNvPr id="48148" name="Oval 31"/>
              <p:cNvSpPr>
                <a:spLocks noChangeArrowheads="1"/>
              </p:cNvSpPr>
              <p:nvPr/>
            </p:nvSpPr>
            <p:spPr bwMode="gray">
              <a:xfrm>
                <a:off x="1968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8149" name="Oval 32"/>
              <p:cNvSpPr>
                <a:spLocks noChangeArrowheads="1"/>
              </p:cNvSpPr>
              <p:nvPr/>
            </p:nvSpPr>
            <p:spPr bwMode="gray">
              <a:xfrm>
                <a:off x="2016" y="2400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8150" name="Oval 33"/>
              <p:cNvSpPr>
                <a:spLocks noChangeArrowheads="1"/>
              </p:cNvSpPr>
              <p:nvPr/>
            </p:nvSpPr>
            <p:spPr bwMode="gray">
              <a:xfrm>
                <a:off x="2064" y="2448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8151" name="Oval 34"/>
              <p:cNvSpPr>
                <a:spLocks noChangeArrowheads="1"/>
              </p:cNvSpPr>
              <p:nvPr/>
            </p:nvSpPr>
            <p:spPr bwMode="gray">
              <a:xfrm>
                <a:off x="2016" y="2496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8152" name="Oval 35"/>
              <p:cNvSpPr>
                <a:spLocks noChangeArrowheads="1"/>
              </p:cNvSpPr>
              <p:nvPr/>
            </p:nvSpPr>
            <p:spPr bwMode="gray">
              <a:xfrm>
                <a:off x="1968" y="2544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</p:grpSp>
        <p:grpSp>
          <p:nvGrpSpPr>
            <p:cNvPr id="48142" name="Group 36"/>
            <p:cNvGrpSpPr>
              <a:grpSpLocks/>
            </p:cNvGrpSpPr>
            <p:nvPr/>
          </p:nvGrpSpPr>
          <p:grpSpPr bwMode="auto">
            <a:xfrm>
              <a:off x="1872" y="2352"/>
              <a:ext cx="144" cy="240"/>
              <a:chOff x="1968" y="2352"/>
              <a:chExt cx="144" cy="240"/>
            </a:xfrm>
          </p:grpSpPr>
          <p:sp>
            <p:nvSpPr>
              <p:cNvPr id="48143" name="Oval 37"/>
              <p:cNvSpPr>
                <a:spLocks noChangeArrowheads="1"/>
              </p:cNvSpPr>
              <p:nvPr/>
            </p:nvSpPr>
            <p:spPr bwMode="gray">
              <a:xfrm>
                <a:off x="1968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8144" name="Oval 38"/>
              <p:cNvSpPr>
                <a:spLocks noChangeArrowheads="1"/>
              </p:cNvSpPr>
              <p:nvPr/>
            </p:nvSpPr>
            <p:spPr bwMode="gray">
              <a:xfrm>
                <a:off x="2016" y="2400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8145" name="Oval 39"/>
              <p:cNvSpPr>
                <a:spLocks noChangeArrowheads="1"/>
              </p:cNvSpPr>
              <p:nvPr/>
            </p:nvSpPr>
            <p:spPr bwMode="gray">
              <a:xfrm>
                <a:off x="2064" y="2448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8146" name="Oval 40"/>
              <p:cNvSpPr>
                <a:spLocks noChangeArrowheads="1"/>
              </p:cNvSpPr>
              <p:nvPr/>
            </p:nvSpPr>
            <p:spPr bwMode="gray">
              <a:xfrm>
                <a:off x="2016" y="2496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8147" name="Oval 41"/>
              <p:cNvSpPr>
                <a:spLocks noChangeArrowheads="1"/>
              </p:cNvSpPr>
              <p:nvPr/>
            </p:nvSpPr>
            <p:spPr bwMode="gray">
              <a:xfrm>
                <a:off x="1968" y="2544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</p:grpSp>
      </p:grpSp>
      <p:sp>
        <p:nvSpPr>
          <p:cNvPr id="170026" name="Text Box 42"/>
          <p:cNvSpPr txBox="1">
            <a:spLocks noChangeArrowheads="1"/>
          </p:cNvSpPr>
          <p:nvPr/>
        </p:nvSpPr>
        <p:spPr bwMode="gray">
          <a:xfrm>
            <a:off x="962025" y="1125538"/>
            <a:ext cx="5029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r>
              <a:rPr lang="th-TH" sz="3200" b="1" dirty="0">
                <a:solidFill>
                  <a:srgbClr val="000000"/>
                </a:solidFill>
                <a:latin typeface="Cordia New" pitchFamily="34" charset="-34"/>
                <a:cs typeface="Cordia New" pitchFamily="34" charset="-34"/>
              </a:rPr>
              <a:t>มีส่วนของการทำงานดังนี้</a:t>
            </a:r>
            <a:endParaRPr lang="en-US" sz="3200" dirty="0">
              <a:solidFill>
                <a:srgbClr val="000000"/>
              </a:solidFill>
              <a:latin typeface="Cordia New" pitchFamily="34" charset="-34"/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810313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3200"/>
                            </p:stCondLst>
                            <p:childTnLst>
                              <p:par>
                                <p:cTn id="1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99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99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69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42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99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7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99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2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699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7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99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2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699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7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699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997" grpId="0"/>
      <p:bldP spid="169998" grpId="0" build="p"/>
      <p:bldP spid="169999" grpId="0" build="p"/>
      <p:bldP spid="17002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AutoShape 2"/>
          <p:cNvSpPr>
            <a:spLocks noChangeArrowheads="1"/>
          </p:cNvSpPr>
          <p:nvPr/>
        </p:nvSpPr>
        <p:spPr bwMode="auto">
          <a:xfrm>
            <a:off x="533400" y="2007683"/>
            <a:ext cx="7772400" cy="4164517"/>
          </a:xfrm>
          <a:prstGeom prst="roundRect">
            <a:avLst>
              <a:gd name="adj" fmla="val 10375"/>
            </a:avLst>
          </a:prstGeom>
          <a:noFill/>
          <a:ln w="1905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166915" name="AutoShape 3"/>
          <p:cNvSpPr>
            <a:spLocks noChangeArrowheads="1"/>
          </p:cNvSpPr>
          <p:nvPr/>
        </p:nvSpPr>
        <p:spPr bwMode="gray">
          <a:xfrm>
            <a:off x="3695700" y="2362200"/>
            <a:ext cx="4457700" cy="771946"/>
          </a:xfrm>
          <a:prstGeom prst="roundRect">
            <a:avLst>
              <a:gd name="adj" fmla="val 7574"/>
            </a:avLst>
          </a:prstGeom>
          <a:gradFill rotWithShape="1">
            <a:gsLst>
              <a:gs pos="0">
                <a:srgbClr val="97CCF3"/>
              </a:gs>
              <a:gs pos="100000">
                <a:srgbClr val="97CCF3">
                  <a:gamma/>
                  <a:tint val="40000"/>
                  <a:invGamma/>
                </a:srgb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28575" cap="rnd">
                <a:solidFill>
                  <a:schemeClr val="bg2"/>
                </a:solidFill>
                <a:prstDash val="sysDot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r" eaLnBrk="0" hangingPunct="0">
              <a:buFont typeface="Wingdings" pitchFamily="2" charset="2"/>
              <a:buNone/>
            </a:pPr>
            <a:r>
              <a:rPr lang="en-US" dirty="0" smtClean="0">
                <a:latin typeface="Cordia New" pitchFamily="34" charset="-34"/>
                <a:cs typeface="Cordia New" pitchFamily="34" charset="-34"/>
              </a:rPr>
              <a:t>แก้ไขหรือจำหน่ายรายการบุคคลในท.ร.14 </a:t>
            </a:r>
            <a:r>
              <a:rPr lang="en-US" dirty="0" err="1" smtClean="0">
                <a:latin typeface="Cordia New" pitchFamily="34" charset="-34"/>
                <a:cs typeface="Cordia New" pitchFamily="34" charset="-34"/>
              </a:rPr>
              <a:t>หรือ</a:t>
            </a:r>
            <a:endParaRPr lang="en-US" dirty="0">
              <a:latin typeface="Cordia New" pitchFamily="34" charset="-34"/>
              <a:cs typeface="Cordia New" pitchFamily="34" charset="-34"/>
            </a:endParaRPr>
          </a:p>
          <a:p>
            <a:pPr algn="r" eaLnBrk="0" hangingPunct="0">
              <a:buFont typeface="Wingdings" pitchFamily="2" charset="2"/>
              <a:buNone/>
            </a:pPr>
            <a:r>
              <a:rPr lang="en-US" dirty="0" err="1" smtClean="0">
                <a:latin typeface="Cordia New" pitchFamily="34" charset="-34"/>
                <a:cs typeface="Cordia New" pitchFamily="34" charset="-34"/>
              </a:rPr>
              <a:t>บุคคลต่างด้าว</a:t>
            </a:r>
            <a:r>
              <a:rPr lang="en-US" dirty="0" smtClean="0">
                <a:latin typeface="Cordia New" pitchFamily="34" charset="-34"/>
                <a:cs typeface="Cordia New" pitchFamily="34" charset="-34"/>
              </a:rPr>
              <a:t> </a:t>
            </a:r>
            <a:r>
              <a:rPr lang="en-US" dirty="0" err="1" smtClean="0">
                <a:latin typeface="Cordia New" pitchFamily="34" charset="-34"/>
                <a:cs typeface="Cordia New" pitchFamily="34" charset="-34"/>
              </a:rPr>
              <a:t>หรือ</a:t>
            </a:r>
            <a:r>
              <a:rPr lang="en-US" dirty="0" smtClean="0">
                <a:latin typeface="Cordia New" pitchFamily="34" charset="-34"/>
                <a:cs typeface="Cordia New" pitchFamily="34" charset="-34"/>
              </a:rPr>
              <a:t> </a:t>
            </a:r>
            <a:r>
              <a:rPr lang="en-US" dirty="0" err="1" smtClean="0">
                <a:latin typeface="Cordia New" pitchFamily="34" charset="-34"/>
                <a:cs typeface="Cordia New" pitchFamily="34" charset="-34"/>
              </a:rPr>
              <a:t>คนไม่มีสถานะ</a:t>
            </a:r>
            <a:endParaRPr lang="en-US" b="1" dirty="0">
              <a:solidFill>
                <a:schemeClr val="tx2"/>
              </a:solidFill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166916" name="AutoShape 4"/>
          <p:cNvSpPr>
            <a:spLocks noChangeArrowheads="1"/>
          </p:cNvSpPr>
          <p:nvPr/>
        </p:nvSpPr>
        <p:spPr bwMode="gray">
          <a:xfrm>
            <a:off x="3394720" y="3853189"/>
            <a:ext cx="4659288" cy="689248"/>
          </a:xfrm>
          <a:prstGeom prst="roundRect">
            <a:avLst>
              <a:gd name="adj" fmla="val 7574"/>
            </a:avLst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tint val="40000"/>
                  <a:invGamma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28575" cap="rnd">
                <a:solidFill>
                  <a:schemeClr val="bg2"/>
                </a:solidFill>
                <a:prstDash val="sysDot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r" eaLnBrk="0" hangingPunct="0">
              <a:buFont typeface="Wingdings" pitchFamily="2" charset="2"/>
              <a:buNone/>
            </a:pPr>
            <a:r>
              <a:rPr lang="en-US" dirty="0" err="1">
                <a:latin typeface="Cordia New" pitchFamily="34" charset="-34"/>
                <a:cs typeface="Cordia New" pitchFamily="34" charset="-34"/>
              </a:rPr>
              <a:t>แก้ไขหรือจำหน่าย</a:t>
            </a:r>
            <a:r>
              <a:rPr lang="en-US" dirty="0" err="1" smtClean="0">
                <a:latin typeface="Cordia New" pitchFamily="34" charset="-34"/>
                <a:cs typeface="Cordia New" pitchFamily="34" charset="-34"/>
              </a:rPr>
              <a:t>รายการบ้าน</a:t>
            </a:r>
            <a:endParaRPr lang="en-US" b="1" dirty="0">
              <a:solidFill>
                <a:schemeClr val="tx2"/>
              </a:solidFill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166920" name="AutoShape 8"/>
          <p:cNvSpPr>
            <a:spLocks noChangeArrowheads="1"/>
          </p:cNvSpPr>
          <p:nvPr/>
        </p:nvSpPr>
        <p:spPr bwMode="gray">
          <a:xfrm>
            <a:off x="685800" y="2502010"/>
            <a:ext cx="3009900" cy="810647"/>
          </a:xfrm>
          <a:prstGeom prst="roundRect">
            <a:avLst>
              <a:gd name="adj" fmla="val 7574"/>
            </a:avLst>
          </a:prstGeom>
          <a:gradFill rotWithShape="1">
            <a:gsLst>
              <a:gs pos="0">
                <a:schemeClr val="accent1"/>
              </a:gs>
              <a:gs pos="50000">
                <a:schemeClr val="accent1">
                  <a:gamma/>
                  <a:tint val="72549"/>
                  <a:invGamma/>
                </a:schemeClr>
              </a:gs>
              <a:gs pos="100000">
                <a:schemeClr val="accent1"/>
              </a:gs>
            </a:gsLst>
            <a:lin ang="2700000" scaled="1"/>
          </a:gradFill>
          <a:ln w="28575" cap="rnd">
            <a:prstDash val="sysDot"/>
            <a:round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eaLnBrk="0" hangingPunct="0">
              <a:buClr>
                <a:schemeClr val="bg1"/>
              </a:buClr>
              <a:buFont typeface="Wingdings" pitchFamily="2" charset="2"/>
              <a:buChar char="§"/>
            </a:pPr>
            <a:r>
              <a:rPr lang="en-US" sz="2800" b="1" dirty="0" err="1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แก้ไขหรือจำหน่ายราย</a:t>
            </a:r>
            <a:endParaRPr lang="en-US" sz="2800" b="1" dirty="0" smtClean="0">
              <a:solidFill>
                <a:srgbClr val="FFFFFF"/>
              </a:solidFill>
              <a:latin typeface="Cordia New" pitchFamily="34" charset="-34"/>
              <a:cs typeface="Cordia New" pitchFamily="34" charset="-34"/>
            </a:endParaRPr>
          </a:p>
          <a:p>
            <a:pPr eaLnBrk="0" hangingPunct="0">
              <a:buClr>
                <a:schemeClr val="bg1"/>
              </a:buClr>
            </a:pPr>
            <a:r>
              <a:rPr lang="en-US" sz="2800" b="1" dirty="0" err="1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การบุคคล</a:t>
            </a:r>
            <a:r>
              <a:rPr lang="en-US" sz="2800" b="1" dirty="0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 </a:t>
            </a:r>
            <a:r>
              <a:rPr lang="en-US" sz="2800" b="1" dirty="0" err="1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ท.ร</a:t>
            </a:r>
            <a:r>
              <a:rPr lang="en-US" sz="2800" b="1" dirty="0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. ๙๗</a:t>
            </a:r>
            <a:endParaRPr lang="en-US" sz="2800" b="1" dirty="0">
              <a:solidFill>
                <a:srgbClr val="FFFFFF"/>
              </a:solidFill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166921" name="AutoShape 9"/>
          <p:cNvSpPr>
            <a:spLocks noChangeArrowheads="1"/>
          </p:cNvSpPr>
          <p:nvPr/>
        </p:nvSpPr>
        <p:spPr bwMode="gray">
          <a:xfrm>
            <a:off x="685800" y="3853188"/>
            <a:ext cx="3009900" cy="810647"/>
          </a:xfrm>
          <a:prstGeom prst="roundRect">
            <a:avLst>
              <a:gd name="adj" fmla="val 7574"/>
            </a:avLst>
          </a:prstGeom>
          <a:gradFill rotWithShape="1">
            <a:gsLst>
              <a:gs pos="0">
                <a:schemeClr val="accent2"/>
              </a:gs>
              <a:gs pos="50000">
                <a:schemeClr val="accent2">
                  <a:gamma/>
                  <a:tint val="72549"/>
                  <a:invGamma/>
                </a:schemeClr>
              </a:gs>
              <a:gs pos="100000">
                <a:schemeClr val="accent2"/>
              </a:gs>
            </a:gsLst>
            <a:lin ang="2700000" scaled="1"/>
          </a:gradFill>
          <a:ln w="28575" cap="rnd">
            <a:prstDash val="sysDot"/>
            <a:round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2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eaLnBrk="0" hangingPunct="0">
              <a:buClr>
                <a:schemeClr val="bg1"/>
              </a:buClr>
              <a:buFont typeface="Wingdings" pitchFamily="2" charset="2"/>
              <a:buChar char="§"/>
            </a:pPr>
            <a:r>
              <a:rPr lang="en-US" sz="3600" dirty="0"/>
              <a:t> </a:t>
            </a:r>
            <a:r>
              <a:rPr lang="en-US" sz="2800" b="1" dirty="0" err="1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แก้ไขหรือจำหน่าย</a:t>
            </a:r>
            <a:endParaRPr lang="en-US" sz="2800" b="1" dirty="0" smtClean="0">
              <a:solidFill>
                <a:srgbClr val="FFFFFF"/>
              </a:solidFill>
              <a:latin typeface="Cordia New" pitchFamily="34" charset="-34"/>
              <a:cs typeface="Cordia New" pitchFamily="34" charset="-34"/>
            </a:endParaRPr>
          </a:p>
          <a:p>
            <a:pPr eaLnBrk="0" hangingPunct="0">
              <a:buClr>
                <a:schemeClr val="bg1"/>
              </a:buClr>
            </a:pPr>
            <a:r>
              <a:rPr lang="en-US" sz="2800" b="1" dirty="0" err="1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รายการบ้าน</a:t>
            </a:r>
            <a:r>
              <a:rPr lang="en-US" sz="2800" b="1" dirty="0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 ท.ร.๙๗</a:t>
            </a:r>
            <a:endParaRPr lang="en-US" sz="3600" b="1" dirty="0">
              <a:solidFill>
                <a:srgbClr val="FFFFFF"/>
              </a:solidFill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166926" name="AutoShape 14"/>
          <p:cNvSpPr>
            <a:spLocks noChangeArrowheads="1"/>
          </p:cNvSpPr>
          <p:nvPr/>
        </p:nvSpPr>
        <p:spPr bwMode="auto">
          <a:xfrm>
            <a:off x="381000" y="1447800"/>
            <a:ext cx="8077200" cy="56832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600" b="1" i="1" dirty="0" err="1" smtClean="0">
                <a:latin typeface="Cordia New" pitchFamily="34" charset="-34"/>
                <a:cs typeface="Cordia New" pitchFamily="34" charset="-34"/>
              </a:rPr>
              <a:t>ทะเบียนการแก้ไขหรือจำหน่ายรายการบุคคลและบ้าน</a:t>
            </a:r>
            <a:endParaRPr lang="en-US" sz="3600" b="1" i="1" dirty="0"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11" name="AutoShape 3"/>
          <p:cNvSpPr>
            <a:spLocks noChangeArrowheads="1"/>
          </p:cNvSpPr>
          <p:nvPr/>
        </p:nvSpPr>
        <p:spPr bwMode="gray">
          <a:xfrm>
            <a:off x="3730420" y="4993143"/>
            <a:ext cx="4457700" cy="771946"/>
          </a:xfrm>
          <a:prstGeom prst="roundRect">
            <a:avLst>
              <a:gd name="adj" fmla="val 7574"/>
            </a:avLst>
          </a:prstGeom>
          <a:gradFill rotWithShape="1">
            <a:gsLst>
              <a:gs pos="0">
                <a:srgbClr val="97CCF3"/>
              </a:gs>
              <a:gs pos="100000">
                <a:srgbClr val="97CCF3">
                  <a:gamma/>
                  <a:tint val="40000"/>
                  <a:invGamma/>
                </a:srgb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28575" cap="rnd">
                <a:solidFill>
                  <a:schemeClr val="bg2"/>
                </a:solidFill>
                <a:prstDash val="sysDot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r" eaLnBrk="0" hangingPunct="0">
              <a:buFont typeface="Wingdings" pitchFamily="2" charset="2"/>
              <a:buNone/>
            </a:pPr>
            <a:r>
              <a:rPr lang="en-US" dirty="0" smtClean="0">
                <a:latin typeface="Cordia New" pitchFamily="34" charset="-34"/>
                <a:cs typeface="Cordia New" pitchFamily="34" charset="-34"/>
              </a:rPr>
              <a:t>แก้ไขหรือจำหน่ายรายการบุคคลในท.ร.13 </a:t>
            </a:r>
            <a:r>
              <a:rPr lang="en-US" dirty="0" err="1" smtClean="0">
                <a:latin typeface="Cordia New" pitchFamily="34" charset="-34"/>
                <a:cs typeface="Cordia New" pitchFamily="34" charset="-34"/>
              </a:rPr>
              <a:t>หรือ</a:t>
            </a:r>
            <a:endParaRPr lang="en-US" dirty="0">
              <a:latin typeface="Cordia New" pitchFamily="34" charset="-34"/>
              <a:cs typeface="Cordia New" pitchFamily="34" charset="-34"/>
            </a:endParaRPr>
          </a:p>
          <a:p>
            <a:pPr algn="r" eaLnBrk="0" hangingPunct="0">
              <a:buFont typeface="Wingdings" pitchFamily="2" charset="2"/>
              <a:buNone/>
            </a:pPr>
            <a:r>
              <a:rPr lang="en-US" dirty="0" err="1" smtClean="0">
                <a:latin typeface="Cordia New" pitchFamily="34" charset="-34"/>
                <a:cs typeface="Cordia New" pitchFamily="34" charset="-34"/>
              </a:rPr>
              <a:t>บุคคลต่างด้าว</a:t>
            </a:r>
            <a:r>
              <a:rPr lang="en-US" dirty="0" smtClean="0">
                <a:latin typeface="Cordia New" pitchFamily="34" charset="-34"/>
                <a:cs typeface="Cordia New" pitchFamily="34" charset="-34"/>
              </a:rPr>
              <a:t> </a:t>
            </a:r>
            <a:r>
              <a:rPr lang="en-US" dirty="0" err="1" smtClean="0">
                <a:latin typeface="Cordia New" pitchFamily="34" charset="-34"/>
                <a:cs typeface="Cordia New" pitchFamily="34" charset="-34"/>
              </a:rPr>
              <a:t>หรือ</a:t>
            </a:r>
            <a:r>
              <a:rPr lang="en-US" dirty="0" smtClean="0">
                <a:latin typeface="Cordia New" pitchFamily="34" charset="-34"/>
                <a:cs typeface="Cordia New" pitchFamily="34" charset="-34"/>
              </a:rPr>
              <a:t> </a:t>
            </a:r>
            <a:r>
              <a:rPr lang="en-US" dirty="0" err="1" smtClean="0">
                <a:latin typeface="Cordia New" pitchFamily="34" charset="-34"/>
                <a:cs typeface="Cordia New" pitchFamily="34" charset="-34"/>
              </a:rPr>
              <a:t>คนไม่มีสถานะ</a:t>
            </a:r>
            <a:endParaRPr lang="en-US" b="1" dirty="0">
              <a:solidFill>
                <a:schemeClr val="tx2"/>
              </a:solidFill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gray">
          <a:xfrm>
            <a:off x="720520" y="5132953"/>
            <a:ext cx="3009900" cy="810647"/>
          </a:xfrm>
          <a:prstGeom prst="roundRect">
            <a:avLst>
              <a:gd name="adj" fmla="val 7574"/>
            </a:avLst>
          </a:prstGeom>
          <a:gradFill rotWithShape="1">
            <a:gsLst>
              <a:gs pos="0">
                <a:schemeClr val="accent1"/>
              </a:gs>
              <a:gs pos="50000">
                <a:schemeClr val="accent1">
                  <a:gamma/>
                  <a:tint val="72549"/>
                  <a:invGamma/>
                </a:schemeClr>
              </a:gs>
              <a:gs pos="100000">
                <a:schemeClr val="accent1"/>
              </a:gs>
            </a:gsLst>
            <a:lin ang="2700000" scaled="1"/>
          </a:gradFill>
          <a:ln w="28575" cap="rnd">
            <a:prstDash val="sysDot"/>
            <a:round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eaLnBrk="0" hangingPunct="0">
              <a:buClr>
                <a:schemeClr val="bg1"/>
              </a:buClr>
              <a:buFont typeface="Wingdings" pitchFamily="2" charset="2"/>
              <a:buChar char="§"/>
            </a:pPr>
            <a:r>
              <a:rPr lang="en-US" sz="2800" b="1" dirty="0" err="1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แก้ไขหรือจำหน่ายราย</a:t>
            </a:r>
            <a:endParaRPr lang="en-US" sz="2800" b="1" dirty="0" smtClean="0">
              <a:solidFill>
                <a:srgbClr val="FFFFFF"/>
              </a:solidFill>
              <a:latin typeface="Cordia New" pitchFamily="34" charset="-34"/>
              <a:cs typeface="Cordia New" pitchFamily="34" charset="-34"/>
            </a:endParaRPr>
          </a:p>
          <a:p>
            <a:pPr eaLnBrk="0" hangingPunct="0">
              <a:buClr>
                <a:schemeClr val="bg1"/>
              </a:buClr>
            </a:pPr>
            <a:r>
              <a:rPr lang="en-US" sz="2800" b="1" dirty="0" err="1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การบุคคล</a:t>
            </a:r>
            <a:r>
              <a:rPr lang="en-US" sz="2800" b="1" dirty="0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 </a:t>
            </a:r>
            <a:r>
              <a:rPr lang="en-US" sz="2800" b="1" dirty="0" err="1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ท.ร</a:t>
            </a:r>
            <a:r>
              <a:rPr lang="en-US" sz="2800" b="1" dirty="0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. ๔๔</a:t>
            </a:r>
            <a:endParaRPr lang="en-US" sz="2800" b="1" dirty="0">
              <a:solidFill>
                <a:srgbClr val="FFFFFF"/>
              </a:solidFill>
              <a:latin typeface="Cordia New" pitchFamily="34" charset="-34"/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877002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69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69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69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69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69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69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6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6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69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69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69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69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14" grpId="0" animBg="1"/>
      <p:bldP spid="166915" grpId="0" animBg="1"/>
      <p:bldP spid="166916" grpId="0" animBg="1"/>
      <p:bldP spid="166920" grpId="0" animBg="1"/>
      <p:bldP spid="166921" grpId="0" animBg="1"/>
      <p:bldP spid="166926" grpId="0" animBg="1"/>
      <p:bldP spid="11" grpId="0" animBg="1"/>
      <p:bldP spid="1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AutoShape 2"/>
          <p:cNvSpPr>
            <a:spLocks noChangeArrowheads="1"/>
          </p:cNvSpPr>
          <p:nvPr/>
        </p:nvSpPr>
        <p:spPr bwMode="auto">
          <a:xfrm>
            <a:off x="533400" y="2007683"/>
            <a:ext cx="7772400" cy="4316917"/>
          </a:xfrm>
          <a:prstGeom prst="roundRect">
            <a:avLst>
              <a:gd name="adj" fmla="val 10375"/>
            </a:avLst>
          </a:prstGeom>
          <a:noFill/>
          <a:ln w="1905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166926" name="AutoShape 14"/>
          <p:cNvSpPr>
            <a:spLocks noChangeArrowheads="1"/>
          </p:cNvSpPr>
          <p:nvPr/>
        </p:nvSpPr>
        <p:spPr bwMode="auto">
          <a:xfrm>
            <a:off x="381000" y="1447800"/>
            <a:ext cx="8077200" cy="56832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 cap="rnd">
            <a:solidFill>
              <a:schemeClr val="bg2"/>
            </a:solidFill>
            <a:prstDash val="sysDot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3600" b="1" i="1" dirty="0" err="1" smtClean="0">
                <a:latin typeface="Cordia New" pitchFamily="34" charset="-34"/>
                <a:cs typeface="Cordia New" pitchFamily="34" charset="-34"/>
              </a:rPr>
              <a:t>ทะเบียนการแก้ไขหรือจำหน่ายรายการบุคคลและบ้าน</a:t>
            </a:r>
            <a:endParaRPr lang="en-US" sz="3600" b="1" i="1" dirty="0"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11" name="AutoShape 3"/>
          <p:cNvSpPr>
            <a:spLocks noChangeArrowheads="1"/>
          </p:cNvSpPr>
          <p:nvPr/>
        </p:nvSpPr>
        <p:spPr bwMode="gray">
          <a:xfrm>
            <a:off x="3730420" y="4383542"/>
            <a:ext cx="4457700" cy="1137919"/>
          </a:xfrm>
          <a:prstGeom prst="roundRect">
            <a:avLst>
              <a:gd name="adj" fmla="val 7574"/>
            </a:avLst>
          </a:prstGeom>
          <a:gradFill rotWithShape="1">
            <a:gsLst>
              <a:gs pos="0">
                <a:srgbClr val="97CCF3"/>
              </a:gs>
              <a:gs pos="100000">
                <a:srgbClr val="97CCF3">
                  <a:gamma/>
                  <a:tint val="40000"/>
                  <a:invGamma/>
                </a:srgb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28575" cap="rnd">
                <a:solidFill>
                  <a:schemeClr val="bg2"/>
                </a:solidFill>
                <a:prstDash val="sysDot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>
              <a:buFont typeface="Wingdings" pitchFamily="2" charset="2"/>
              <a:buNone/>
            </a:pPr>
            <a:r>
              <a:rPr lang="en-US" dirty="0" err="1" smtClean="0">
                <a:latin typeface="Cordia New" pitchFamily="34" charset="-34"/>
                <a:cs typeface="Cordia New" pitchFamily="34" charset="-34"/>
              </a:rPr>
              <a:t>จำหน่ายรายการบุคคลในท.ร</a:t>
            </a:r>
            <a:r>
              <a:rPr lang="en-US" dirty="0" smtClean="0">
                <a:latin typeface="Cordia New" pitchFamily="34" charset="-34"/>
                <a:cs typeface="Cordia New" pitchFamily="34" charset="-34"/>
              </a:rPr>
              <a:t>. 14 </a:t>
            </a:r>
          </a:p>
          <a:p>
            <a:pPr eaLnBrk="0" hangingPunct="0">
              <a:buFont typeface="Wingdings" pitchFamily="2" charset="2"/>
              <a:buNone/>
            </a:pPr>
            <a:r>
              <a:rPr lang="en-US" dirty="0" err="1" smtClean="0">
                <a:latin typeface="Cordia New" pitchFamily="34" charset="-34"/>
                <a:cs typeface="Cordia New" pitchFamily="34" charset="-34"/>
              </a:rPr>
              <a:t>กรณีบุคคลสละสัญชาติ</a:t>
            </a:r>
            <a:endParaRPr lang="en-US" b="1" dirty="0">
              <a:solidFill>
                <a:schemeClr val="tx2"/>
              </a:solidFill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12" name="AutoShape 4"/>
          <p:cNvSpPr>
            <a:spLocks noChangeArrowheads="1"/>
          </p:cNvSpPr>
          <p:nvPr/>
        </p:nvSpPr>
        <p:spPr bwMode="gray">
          <a:xfrm>
            <a:off x="3357812" y="2642862"/>
            <a:ext cx="4659288" cy="1099379"/>
          </a:xfrm>
          <a:prstGeom prst="roundRect">
            <a:avLst>
              <a:gd name="adj" fmla="val 7574"/>
            </a:avLst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tint val="40000"/>
                  <a:invGamma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28575" cap="rnd">
                <a:solidFill>
                  <a:schemeClr val="bg2"/>
                </a:solidFill>
                <a:prstDash val="sysDot"/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>
              <a:buFont typeface="Wingdings" pitchFamily="2" charset="2"/>
              <a:buNone/>
            </a:pPr>
            <a:r>
              <a:rPr lang="en-US" dirty="0" err="1" smtClean="0">
                <a:latin typeface="Cordia New" pitchFamily="34" charset="-34"/>
                <a:cs typeface="Cordia New" pitchFamily="34" charset="-34"/>
              </a:rPr>
              <a:t>ตรวจสอบรายการแก้ไข</a:t>
            </a:r>
            <a:r>
              <a:rPr lang="en-US" dirty="0" err="1">
                <a:latin typeface="Cordia New" pitchFamily="34" charset="-34"/>
                <a:cs typeface="Cordia New" pitchFamily="34" charset="-34"/>
              </a:rPr>
              <a:t>หรือ</a:t>
            </a:r>
            <a:r>
              <a:rPr lang="en-US" dirty="0" err="1" smtClean="0">
                <a:latin typeface="Cordia New" pitchFamily="34" charset="-34"/>
                <a:cs typeface="Cordia New" pitchFamily="34" charset="-34"/>
              </a:rPr>
              <a:t>จำหน่ายรายการ</a:t>
            </a:r>
            <a:endParaRPr lang="en-US" dirty="0" smtClean="0">
              <a:latin typeface="Cordia New" pitchFamily="34" charset="-34"/>
              <a:cs typeface="Cordia New" pitchFamily="34" charset="-34"/>
            </a:endParaRPr>
          </a:p>
          <a:p>
            <a:pPr eaLnBrk="0" hangingPunct="0">
              <a:buFont typeface="Wingdings" pitchFamily="2" charset="2"/>
              <a:buNone/>
            </a:pPr>
            <a:r>
              <a:rPr lang="en-US" dirty="0" err="1" smtClean="0">
                <a:latin typeface="Cordia New" pitchFamily="34" charset="-34"/>
                <a:cs typeface="Cordia New" pitchFamily="34" charset="-34"/>
              </a:rPr>
              <a:t>บุคคลจาก</a:t>
            </a:r>
            <a:r>
              <a:rPr lang="en-US" dirty="0" smtClean="0">
                <a:latin typeface="Cordia New" pitchFamily="34" charset="-34"/>
                <a:cs typeface="Cordia New" pitchFamily="34" charset="-34"/>
              </a:rPr>
              <a:t> </a:t>
            </a:r>
            <a:r>
              <a:rPr lang="en-US" dirty="0" err="1" smtClean="0">
                <a:latin typeface="Cordia New" pitchFamily="34" charset="-34"/>
                <a:cs typeface="Cordia New" pitchFamily="34" charset="-34"/>
              </a:rPr>
              <a:t>ท.ร</a:t>
            </a:r>
            <a:r>
              <a:rPr lang="en-US" dirty="0" smtClean="0">
                <a:latin typeface="Cordia New" pitchFamily="34" charset="-34"/>
                <a:cs typeface="Cordia New" pitchFamily="34" charset="-34"/>
              </a:rPr>
              <a:t>. ๙๗ / ๔๔ </a:t>
            </a:r>
            <a:endParaRPr lang="en-US" b="1" dirty="0">
              <a:solidFill>
                <a:schemeClr val="tx2"/>
              </a:solidFill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gray">
          <a:xfrm>
            <a:off x="720520" y="4523353"/>
            <a:ext cx="3009900" cy="1194968"/>
          </a:xfrm>
          <a:prstGeom prst="roundRect">
            <a:avLst>
              <a:gd name="adj" fmla="val 7574"/>
            </a:avLst>
          </a:prstGeom>
          <a:gradFill rotWithShape="1">
            <a:gsLst>
              <a:gs pos="0">
                <a:schemeClr val="accent1"/>
              </a:gs>
              <a:gs pos="50000">
                <a:schemeClr val="accent1">
                  <a:gamma/>
                  <a:tint val="72549"/>
                  <a:invGamma/>
                </a:schemeClr>
              </a:gs>
              <a:gs pos="100000">
                <a:schemeClr val="accent1"/>
              </a:gs>
            </a:gsLst>
            <a:lin ang="2700000" scaled="1"/>
          </a:gradFill>
          <a:ln w="28575" cap="rnd">
            <a:prstDash val="sysDot"/>
            <a:round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eaLnBrk="0" hangingPunct="0">
              <a:buClr>
                <a:schemeClr val="bg1"/>
              </a:buClr>
              <a:buFont typeface="Wingdings" pitchFamily="2" charset="2"/>
              <a:buChar char="§"/>
            </a:pPr>
            <a:r>
              <a:rPr lang="en-US" sz="2800" b="1" dirty="0" err="1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การจำหน่ายรายการบุคคล</a:t>
            </a:r>
            <a:endParaRPr lang="en-US" sz="2800" b="1" dirty="0" smtClean="0">
              <a:solidFill>
                <a:srgbClr val="FFFFFF"/>
              </a:solidFill>
              <a:latin typeface="Cordia New" pitchFamily="34" charset="-34"/>
              <a:cs typeface="Cordia New" pitchFamily="34" charset="-34"/>
            </a:endParaRPr>
          </a:p>
          <a:p>
            <a:pPr eaLnBrk="0" hangingPunct="0">
              <a:buClr>
                <a:schemeClr val="bg1"/>
              </a:buClr>
            </a:pPr>
            <a:r>
              <a:rPr lang="en-US" sz="2800" b="1" dirty="0" err="1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สละสัญชาติ</a:t>
            </a:r>
            <a:endParaRPr lang="en-US" sz="2800" b="1" dirty="0">
              <a:solidFill>
                <a:srgbClr val="FFFFFF"/>
              </a:solidFill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14" name="AutoShape 9"/>
          <p:cNvSpPr>
            <a:spLocks noChangeArrowheads="1"/>
          </p:cNvSpPr>
          <p:nvPr/>
        </p:nvSpPr>
        <p:spPr bwMode="gray">
          <a:xfrm>
            <a:off x="648892" y="2642862"/>
            <a:ext cx="3009900" cy="1167138"/>
          </a:xfrm>
          <a:prstGeom prst="roundRect">
            <a:avLst>
              <a:gd name="adj" fmla="val 7574"/>
            </a:avLst>
          </a:prstGeom>
          <a:gradFill rotWithShape="1">
            <a:gsLst>
              <a:gs pos="0">
                <a:schemeClr val="accent2"/>
              </a:gs>
              <a:gs pos="50000">
                <a:schemeClr val="accent2">
                  <a:gamma/>
                  <a:tint val="72549"/>
                  <a:invGamma/>
                </a:schemeClr>
              </a:gs>
              <a:gs pos="100000">
                <a:schemeClr val="accent2"/>
              </a:gs>
            </a:gsLst>
            <a:lin ang="2700000" scaled="1"/>
          </a:gradFill>
          <a:ln w="28575" cap="rnd">
            <a:prstDash val="sysDot"/>
            <a:round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2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eaLnBrk="0" hangingPunct="0">
              <a:buClr>
                <a:schemeClr val="bg1"/>
              </a:buClr>
              <a:buFont typeface="Wingdings" pitchFamily="2" charset="2"/>
              <a:buChar char="§"/>
            </a:pPr>
            <a:r>
              <a:rPr lang="en-US" sz="3600" dirty="0"/>
              <a:t> </a:t>
            </a:r>
            <a:r>
              <a:rPr lang="en-US" sz="2800" b="1" dirty="0" err="1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ตรวจสอบรายการแก้ไข</a:t>
            </a:r>
            <a:endParaRPr lang="en-US" sz="2800" b="1" dirty="0" smtClean="0">
              <a:solidFill>
                <a:srgbClr val="FFFFFF"/>
              </a:solidFill>
              <a:latin typeface="Cordia New" pitchFamily="34" charset="-34"/>
              <a:cs typeface="Cordia New" pitchFamily="34" charset="-34"/>
            </a:endParaRPr>
          </a:p>
          <a:p>
            <a:pPr eaLnBrk="0" hangingPunct="0">
              <a:buClr>
                <a:schemeClr val="bg1"/>
              </a:buClr>
            </a:pPr>
            <a:r>
              <a:rPr lang="en-US" sz="2800" b="1" dirty="0" err="1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หรือจำหน่ายรายการบุคคล</a:t>
            </a:r>
            <a:r>
              <a:rPr lang="en-US" sz="2800" b="1" dirty="0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 </a:t>
            </a:r>
          </a:p>
          <a:p>
            <a:pPr eaLnBrk="0" hangingPunct="0">
              <a:buClr>
                <a:schemeClr val="bg1"/>
              </a:buClr>
            </a:pPr>
            <a:r>
              <a:rPr lang="en-US" sz="2800" b="1" dirty="0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(๙๗/๔๔)</a:t>
            </a:r>
            <a:endParaRPr lang="en-US" sz="3600" b="1" dirty="0">
              <a:solidFill>
                <a:srgbClr val="FFFFFF"/>
              </a:solidFill>
              <a:latin typeface="Cordia New" pitchFamily="34" charset="-34"/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128516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69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69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69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69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14" grpId="0" animBg="1"/>
      <p:bldP spid="166926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2362200" y="381000"/>
            <a:ext cx="6062472" cy="1295400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sz="4800" b="1" i="1" dirty="0" err="1" smtClean="0">
                <a:latin typeface="Cordia New" pitchFamily="34" charset="-34"/>
                <a:cs typeface="Cordia New" pitchFamily="34" charset="-34"/>
              </a:rPr>
              <a:t>การพิมพ์ทะเบียนบ้านแบบเล่ม</a:t>
            </a:r>
            <a:endParaRPr lang="en-US" b="1" i="1" dirty="0"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057400" y="2057400"/>
            <a:ext cx="6477000" cy="351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2F75A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2F75AF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2F75AF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2F75AF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2F75AF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2F75AF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2F75AF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2F75AF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2F75AF"/>
                </a:solidFill>
                <a:latin typeface="+mn-lt"/>
              </a:defRPr>
            </a:lvl9pPr>
          </a:lstStyle>
          <a:p>
            <a:pPr marL="0" indent="0">
              <a:lnSpc>
                <a:spcPct val="80000"/>
              </a:lnSpc>
              <a:buFontTx/>
              <a:buNone/>
            </a:pPr>
            <a:r>
              <a:rPr lang="en-US" altLang="ko-KR" sz="4400" b="1" i="1" dirty="0" err="1" smtClean="0">
                <a:latin typeface="Cordia New" pitchFamily="34" charset="-34"/>
                <a:ea typeface="굴림" charset="-127"/>
                <a:cs typeface="Cordia New" pitchFamily="34" charset="-34"/>
              </a:rPr>
              <a:t>การทำงาน</a:t>
            </a:r>
            <a:r>
              <a:rPr lang="en-US" altLang="ko-KR" sz="4400" b="1" i="1" dirty="0" smtClean="0">
                <a:latin typeface="Cordia New" pitchFamily="34" charset="-34"/>
                <a:ea typeface="굴림" charset="-127"/>
                <a:cs typeface="Cordia New" pitchFamily="34" charset="-34"/>
              </a:rPr>
              <a:t> </a:t>
            </a:r>
            <a:r>
              <a:rPr lang="en-US" altLang="ko-KR" sz="4400" b="1" i="1" dirty="0" err="1" smtClean="0">
                <a:latin typeface="Cordia New" pitchFamily="34" charset="-34"/>
                <a:ea typeface="굴림" charset="-127"/>
                <a:cs typeface="Cordia New" pitchFamily="34" charset="-34"/>
              </a:rPr>
              <a:t>เพื่อพิมพ์ทะเบียนบ้านแบบเล่ม</a:t>
            </a:r>
            <a:r>
              <a:rPr lang="en-US" altLang="ko-KR" sz="4400" b="1" i="1" dirty="0" smtClean="0">
                <a:latin typeface="Cordia New" pitchFamily="34" charset="-34"/>
                <a:ea typeface="굴림" charset="-127"/>
                <a:cs typeface="Cordia New" pitchFamily="34" charset="-34"/>
              </a:rPr>
              <a:t> </a:t>
            </a:r>
            <a:r>
              <a:rPr lang="en-US" altLang="ko-KR" sz="4400" b="1" i="1" dirty="0" err="1" smtClean="0">
                <a:latin typeface="Cordia New" pitchFamily="34" charset="-34"/>
                <a:ea typeface="굴림" charset="-127"/>
                <a:cs typeface="Cordia New" pitchFamily="34" charset="-34"/>
              </a:rPr>
              <a:t>กรณีต่าง</a:t>
            </a:r>
            <a:r>
              <a:rPr lang="en-US" altLang="ko-KR" sz="4400" b="1" i="1" dirty="0" smtClean="0">
                <a:latin typeface="Cordia New" pitchFamily="34" charset="-34"/>
                <a:ea typeface="굴림" charset="-127"/>
                <a:cs typeface="Cordia New" pitchFamily="34" charset="-34"/>
              </a:rPr>
              <a:t> ๆ  </a:t>
            </a:r>
          </a:p>
          <a:p>
            <a:pPr>
              <a:lnSpc>
                <a:spcPct val="80000"/>
              </a:lnSpc>
            </a:pPr>
            <a:r>
              <a:rPr lang="en-US" altLang="ko-KR" sz="4400" b="1" i="1" dirty="0" err="1" smtClean="0">
                <a:latin typeface="Cordia New" pitchFamily="34" charset="-34"/>
                <a:ea typeface="굴림" charset="-127"/>
                <a:cs typeface="Cordia New" pitchFamily="34" charset="-34"/>
              </a:rPr>
              <a:t>พิมพ์ใช้แทนของเดิม</a:t>
            </a:r>
            <a:endParaRPr lang="en-US" altLang="ko-KR" sz="4400" b="1" i="1" dirty="0" smtClean="0">
              <a:latin typeface="Cordia New" pitchFamily="34" charset="-34"/>
              <a:ea typeface="굴림" charset="-127"/>
              <a:cs typeface="Cordia New" pitchFamily="34" charset="-34"/>
            </a:endParaRPr>
          </a:p>
          <a:p>
            <a:pPr>
              <a:lnSpc>
                <a:spcPct val="80000"/>
              </a:lnSpc>
            </a:pPr>
            <a:r>
              <a:rPr lang="en-US" altLang="ko-KR" sz="4400" b="1" i="1" dirty="0" err="1" smtClean="0">
                <a:latin typeface="Cordia New" pitchFamily="34" charset="-34"/>
                <a:ea typeface="굴림" charset="-127"/>
                <a:cs typeface="Cordia New" pitchFamily="34" charset="-34"/>
              </a:rPr>
              <a:t>พิมพ์บันทึกกรณีต่าง</a:t>
            </a:r>
            <a:r>
              <a:rPr lang="en-US" altLang="ko-KR" sz="4400" b="1" i="1" dirty="0" smtClean="0">
                <a:latin typeface="Cordia New" pitchFamily="34" charset="-34"/>
                <a:ea typeface="굴림" charset="-127"/>
                <a:cs typeface="Cordia New" pitchFamily="34" charset="-34"/>
              </a:rPr>
              <a:t> ๆ</a:t>
            </a:r>
          </a:p>
          <a:p>
            <a:pPr>
              <a:lnSpc>
                <a:spcPct val="80000"/>
              </a:lnSpc>
            </a:pPr>
            <a:r>
              <a:rPr lang="en-US" altLang="ko-KR" sz="4400" b="1" i="1" dirty="0" err="1" smtClean="0">
                <a:latin typeface="Cordia New" pitchFamily="34" charset="-34"/>
                <a:ea typeface="굴림" charset="-127"/>
                <a:cs typeface="Cordia New" pitchFamily="34" charset="-34"/>
              </a:rPr>
              <a:t>พิมพ์ซ่อมกรณี</a:t>
            </a:r>
            <a:r>
              <a:rPr lang="en-US" altLang="ko-KR" sz="4400" b="1" i="1" dirty="0" smtClean="0">
                <a:latin typeface="Cordia New" pitchFamily="34" charset="-34"/>
                <a:ea typeface="굴림" charset="-127"/>
                <a:cs typeface="Cordia New" pitchFamily="34" charset="-34"/>
              </a:rPr>
              <a:t> </a:t>
            </a:r>
            <a:r>
              <a:rPr lang="en-US" altLang="ko-KR" sz="4400" b="1" i="1" dirty="0" err="1" smtClean="0">
                <a:latin typeface="Cordia New" pitchFamily="34" charset="-34"/>
                <a:ea typeface="굴림" charset="-127"/>
                <a:cs typeface="Cordia New" pitchFamily="34" charset="-34"/>
              </a:rPr>
              <a:t>ต่าง</a:t>
            </a:r>
            <a:r>
              <a:rPr lang="en-US" altLang="ko-KR" sz="4400" b="1" i="1" dirty="0" smtClean="0">
                <a:latin typeface="Cordia New" pitchFamily="34" charset="-34"/>
                <a:ea typeface="굴림" charset="-127"/>
                <a:cs typeface="Cordia New" pitchFamily="34" charset="-34"/>
              </a:rPr>
              <a:t> ๆ </a:t>
            </a:r>
            <a:endParaRPr lang="en-US" sz="4400" b="1" i="1" dirty="0">
              <a:latin typeface="Cordia New" pitchFamily="34" charset="-34"/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572873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916" name="Group 3"/>
          <p:cNvGrpSpPr>
            <a:grpSpLocks/>
          </p:cNvGrpSpPr>
          <p:nvPr/>
        </p:nvGrpSpPr>
        <p:grpSpPr bwMode="auto">
          <a:xfrm>
            <a:off x="1219200" y="4572000"/>
            <a:ext cx="6319838" cy="1219200"/>
            <a:chOff x="576" y="2880"/>
            <a:chExt cx="3981" cy="768"/>
          </a:xfrm>
        </p:grpSpPr>
        <p:sp>
          <p:nvSpPr>
            <p:cNvPr id="168964" name="AutoShape 4"/>
            <p:cNvSpPr>
              <a:spLocks noChangeArrowheads="1"/>
            </p:cNvSpPr>
            <p:nvPr/>
          </p:nvSpPr>
          <p:spPr bwMode="gray">
            <a:xfrm>
              <a:off x="576" y="2976"/>
              <a:ext cx="3981" cy="67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tint val="51373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th-TH">
                <a:cs typeface="+mn-cs"/>
              </a:endParaRPr>
            </a:p>
          </p:txBody>
        </p:sp>
        <p:sp>
          <p:nvSpPr>
            <p:cNvPr id="38932" name="AutoShape 5"/>
            <p:cNvSpPr>
              <a:spLocks noChangeArrowheads="1"/>
            </p:cNvSpPr>
            <p:nvPr/>
          </p:nvSpPr>
          <p:spPr bwMode="gray">
            <a:xfrm>
              <a:off x="576" y="2880"/>
              <a:ext cx="3981" cy="519"/>
            </a:xfrm>
            <a:prstGeom prst="roundRect">
              <a:avLst>
                <a:gd name="adj" fmla="val 16667"/>
              </a:avLst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68966" name="AutoShape 6"/>
            <p:cNvSpPr>
              <a:spLocks noChangeArrowheads="1"/>
            </p:cNvSpPr>
            <p:nvPr/>
          </p:nvSpPr>
          <p:spPr bwMode="gray">
            <a:xfrm flipV="1">
              <a:off x="576" y="3216"/>
              <a:ext cx="3978" cy="240"/>
            </a:xfrm>
            <a:prstGeom prst="roundRect">
              <a:avLst>
                <a:gd name="adj" fmla="val 23750"/>
              </a:avLst>
            </a:prstGeom>
            <a:gradFill rotWithShape="1">
              <a:gsLst>
                <a:gs pos="0">
                  <a:schemeClr val="accent2">
                    <a:gamma/>
                    <a:tint val="0"/>
                    <a:invGamma/>
                  </a:schemeClr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th-TH">
                <a:cs typeface="+mn-cs"/>
              </a:endParaRPr>
            </a:p>
          </p:txBody>
        </p:sp>
      </p:grpSp>
      <p:grpSp>
        <p:nvGrpSpPr>
          <p:cNvPr id="38917" name="Group 7"/>
          <p:cNvGrpSpPr>
            <a:grpSpLocks/>
          </p:cNvGrpSpPr>
          <p:nvPr/>
        </p:nvGrpSpPr>
        <p:grpSpPr bwMode="auto">
          <a:xfrm>
            <a:off x="1219200" y="3070225"/>
            <a:ext cx="6319838" cy="1219200"/>
            <a:chOff x="576" y="1934"/>
            <a:chExt cx="3981" cy="768"/>
          </a:xfrm>
        </p:grpSpPr>
        <p:sp>
          <p:nvSpPr>
            <p:cNvPr id="168968" name="AutoShape 8"/>
            <p:cNvSpPr>
              <a:spLocks noChangeArrowheads="1"/>
            </p:cNvSpPr>
            <p:nvPr/>
          </p:nvSpPr>
          <p:spPr bwMode="gray">
            <a:xfrm>
              <a:off x="576" y="2030"/>
              <a:ext cx="3981" cy="67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tint val="51373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th-TH">
                <a:cs typeface="+mn-cs"/>
              </a:endParaRPr>
            </a:p>
          </p:txBody>
        </p:sp>
        <p:sp>
          <p:nvSpPr>
            <p:cNvPr id="38929" name="AutoShape 9"/>
            <p:cNvSpPr>
              <a:spLocks noChangeArrowheads="1"/>
            </p:cNvSpPr>
            <p:nvPr/>
          </p:nvSpPr>
          <p:spPr bwMode="gray">
            <a:xfrm>
              <a:off x="576" y="1934"/>
              <a:ext cx="3981" cy="519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68970" name="AutoShape 10"/>
            <p:cNvSpPr>
              <a:spLocks noChangeArrowheads="1"/>
            </p:cNvSpPr>
            <p:nvPr/>
          </p:nvSpPr>
          <p:spPr bwMode="gray">
            <a:xfrm flipV="1">
              <a:off x="576" y="2270"/>
              <a:ext cx="3978" cy="240"/>
            </a:xfrm>
            <a:prstGeom prst="roundRect">
              <a:avLst>
                <a:gd name="adj" fmla="val 23750"/>
              </a:avLst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th-TH">
                <a:cs typeface="+mn-cs"/>
              </a:endParaRPr>
            </a:p>
          </p:txBody>
        </p:sp>
      </p:grpSp>
      <p:grpSp>
        <p:nvGrpSpPr>
          <p:cNvPr id="38918" name="Group 11"/>
          <p:cNvGrpSpPr>
            <a:grpSpLocks/>
          </p:cNvGrpSpPr>
          <p:nvPr/>
        </p:nvGrpSpPr>
        <p:grpSpPr bwMode="auto">
          <a:xfrm>
            <a:off x="1219200" y="1600200"/>
            <a:ext cx="6319838" cy="1219200"/>
            <a:chOff x="576" y="1008"/>
            <a:chExt cx="3981" cy="768"/>
          </a:xfrm>
        </p:grpSpPr>
        <p:sp>
          <p:nvSpPr>
            <p:cNvPr id="168972" name="AutoShape 12"/>
            <p:cNvSpPr>
              <a:spLocks noChangeArrowheads="1"/>
            </p:cNvSpPr>
            <p:nvPr/>
          </p:nvSpPr>
          <p:spPr bwMode="gray">
            <a:xfrm>
              <a:off x="576" y="1104"/>
              <a:ext cx="3981" cy="67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folHlink"/>
                </a:gs>
                <a:gs pos="100000">
                  <a:schemeClr val="folHlink">
                    <a:gamma/>
                    <a:tint val="51373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th-TH">
                <a:cs typeface="+mn-cs"/>
              </a:endParaRPr>
            </a:p>
          </p:txBody>
        </p:sp>
        <p:sp>
          <p:nvSpPr>
            <p:cNvPr id="38926" name="AutoShape 13"/>
            <p:cNvSpPr>
              <a:spLocks noChangeArrowheads="1"/>
            </p:cNvSpPr>
            <p:nvPr/>
          </p:nvSpPr>
          <p:spPr bwMode="gray">
            <a:xfrm>
              <a:off x="576" y="1008"/>
              <a:ext cx="3981" cy="519"/>
            </a:xfrm>
            <a:prstGeom prst="roundRect">
              <a:avLst>
                <a:gd name="adj" fmla="val 16667"/>
              </a:avLst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68974" name="AutoShape 14"/>
            <p:cNvSpPr>
              <a:spLocks noChangeArrowheads="1"/>
            </p:cNvSpPr>
            <p:nvPr/>
          </p:nvSpPr>
          <p:spPr bwMode="gray">
            <a:xfrm flipV="1">
              <a:off x="576" y="1344"/>
              <a:ext cx="3978" cy="240"/>
            </a:xfrm>
            <a:prstGeom prst="roundRect">
              <a:avLst>
                <a:gd name="adj" fmla="val 23750"/>
              </a:avLst>
            </a:prstGeom>
            <a:gradFill rotWithShape="1">
              <a:gsLst>
                <a:gs pos="0">
                  <a:schemeClr val="folHlink">
                    <a:gamma/>
                    <a:tint val="0"/>
                    <a:invGamma/>
                  </a:schemeClr>
                </a:gs>
                <a:gs pos="100000">
                  <a:schemeClr val="folHlink"/>
                </a:gs>
              </a:gsLst>
              <a:lin ang="540000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th-TH">
                <a:cs typeface="+mn-cs"/>
              </a:endParaRPr>
            </a:p>
          </p:txBody>
        </p:sp>
      </p:grpSp>
      <p:sp>
        <p:nvSpPr>
          <p:cNvPr id="38919" name="Rectangle 15"/>
          <p:cNvSpPr>
            <a:spLocks noChangeArrowheads="1"/>
          </p:cNvSpPr>
          <p:nvPr/>
        </p:nvSpPr>
        <p:spPr bwMode="gray">
          <a:xfrm>
            <a:off x="1219200" y="1676400"/>
            <a:ext cx="59626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Clr>
                <a:srgbClr val="1F3F5F"/>
              </a:buClr>
              <a:buFontTx/>
              <a:buChar char="•"/>
            </a:pPr>
            <a:r>
              <a:rPr lang="en-US" sz="1800" b="1" dirty="0">
                <a:solidFill>
                  <a:schemeClr val="bg1"/>
                </a:solidFill>
              </a:rPr>
              <a:t> </a:t>
            </a:r>
            <a:r>
              <a:rPr lang="th-TH" sz="3600" b="1" dirty="0" smtClean="0">
                <a:solidFill>
                  <a:schemeClr val="bg2">
                    <a:lumMod val="75000"/>
                  </a:schemeClr>
                </a:solidFill>
                <a:latin typeface="Cordia New" pitchFamily="34" charset="-34"/>
                <a:cs typeface="Cordia New" pitchFamily="34" charset="-34"/>
              </a:rPr>
              <a:t>การ</a:t>
            </a:r>
            <a:r>
              <a:rPr lang="en-US" sz="3600" b="1" dirty="0" err="1" smtClean="0">
                <a:solidFill>
                  <a:schemeClr val="bg2">
                    <a:lumMod val="75000"/>
                  </a:schemeClr>
                </a:solidFill>
                <a:latin typeface="Cordia New" pitchFamily="34" charset="-34"/>
                <a:cs typeface="Cordia New" pitchFamily="34" charset="-34"/>
              </a:rPr>
              <a:t>ตรวจสอบทุจริตทางทะเบียนราษฎร</a:t>
            </a:r>
            <a:endParaRPr lang="en-US" sz="3600" b="1" dirty="0">
              <a:solidFill>
                <a:schemeClr val="bg2">
                  <a:lumMod val="75000"/>
                </a:schemeClr>
              </a:solidFill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38920" name="Rectangle 16"/>
          <p:cNvSpPr>
            <a:spLocks noChangeArrowheads="1"/>
          </p:cNvSpPr>
          <p:nvPr/>
        </p:nvSpPr>
        <p:spPr bwMode="gray">
          <a:xfrm>
            <a:off x="1219201" y="3146425"/>
            <a:ext cx="576930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Clr>
                <a:srgbClr val="1F3F5F"/>
              </a:buClr>
              <a:buFontTx/>
              <a:buChar char="•"/>
            </a:pPr>
            <a:r>
              <a:rPr lang="en-US" sz="1800" b="1" dirty="0">
                <a:solidFill>
                  <a:schemeClr val="bg1"/>
                </a:solidFill>
              </a:rPr>
              <a:t> </a:t>
            </a:r>
            <a:r>
              <a:rPr lang="th-TH" sz="3600" b="1" dirty="0" smtClean="0">
                <a:solidFill>
                  <a:schemeClr val="bg1"/>
                </a:solidFill>
                <a:latin typeface="Cordia New" pitchFamily="34" charset="-34"/>
                <a:cs typeface="Cordia New" pitchFamily="34" charset="-34"/>
              </a:rPr>
              <a:t>การ</a:t>
            </a:r>
            <a:r>
              <a:rPr lang="en-US" sz="3600" b="1" dirty="0" err="1" smtClean="0">
                <a:solidFill>
                  <a:schemeClr val="bg1"/>
                </a:solidFill>
                <a:latin typeface="Cordia New" pitchFamily="34" charset="-34"/>
                <a:cs typeface="Cordia New" pitchFamily="34" charset="-34"/>
              </a:rPr>
              <a:t>เพิ่มรายการบ้าน</a:t>
            </a:r>
            <a:r>
              <a:rPr lang="en-US" sz="3600" b="1" dirty="0" smtClean="0">
                <a:solidFill>
                  <a:schemeClr val="bg1"/>
                </a:solidFill>
                <a:latin typeface="Cordia New" pitchFamily="34" charset="-34"/>
                <a:cs typeface="Cordia New" pitchFamily="34" charset="-34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Cordia New" pitchFamily="34" charset="-34"/>
                <a:cs typeface="Cordia New" pitchFamily="34" charset="-34"/>
              </a:rPr>
              <a:t>และคนตกหล่น</a:t>
            </a:r>
            <a:endParaRPr lang="en-US" sz="3600" b="1" dirty="0">
              <a:solidFill>
                <a:schemeClr val="bg1"/>
              </a:solidFill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38921" name="Rectangle 17"/>
          <p:cNvSpPr>
            <a:spLocks noChangeArrowheads="1"/>
          </p:cNvSpPr>
          <p:nvPr/>
        </p:nvSpPr>
        <p:spPr bwMode="gray">
          <a:xfrm>
            <a:off x="1219201" y="4648200"/>
            <a:ext cx="58853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Clr>
                <a:srgbClr val="1F3F5F"/>
              </a:buClr>
              <a:buFontTx/>
              <a:buChar char="•"/>
            </a:pPr>
            <a:r>
              <a:rPr lang="en-US" sz="1800" b="1" dirty="0">
                <a:solidFill>
                  <a:schemeClr val="bg1"/>
                </a:solidFill>
              </a:rPr>
              <a:t> </a:t>
            </a:r>
            <a:r>
              <a:rPr lang="th-TH" sz="3600" b="1" dirty="0" smtClean="0">
                <a:solidFill>
                  <a:schemeClr val="bg1"/>
                </a:solidFill>
                <a:latin typeface="Cordia New" pitchFamily="34" charset="-34"/>
                <a:cs typeface="Cordia New" pitchFamily="34" charset="-34"/>
              </a:rPr>
              <a:t>การ</a:t>
            </a:r>
            <a:r>
              <a:rPr lang="en-US" sz="3600" b="1" dirty="0" err="1" smtClean="0">
                <a:solidFill>
                  <a:schemeClr val="bg1"/>
                </a:solidFill>
                <a:latin typeface="Cordia New" pitchFamily="34" charset="-34"/>
                <a:cs typeface="Cordia New" pitchFamily="34" charset="-34"/>
              </a:rPr>
              <a:t>จัดเก็บภาพใบหน้าของชนกลุ่มน้อย</a:t>
            </a:r>
            <a:endParaRPr lang="en-US" sz="3600" b="1" dirty="0">
              <a:solidFill>
                <a:schemeClr val="bg1"/>
              </a:solidFill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38922" name="AutoShape 18"/>
          <p:cNvSpPr>
            <a:spLocks noChangeArrowheads="1"/>
          </p:cNvSpPr>
          <p:nvPr/>
        </p:nvSpPr>
        <p:spPr bwMode="gray">
          <a:xfrm>
            <a:off x="2916238" y="2279650"/>
            <a:ext cx="5688012" cy="608013"/>
          </a:xfrm>
          <a:prstGeom prst="roundRect">
            <a:avLst>
              <a:gd name="adj" fmla="val 29463"/>
            </a:avLst>
          </a:prstGeom>
          <a:solidFill>
            <a:schemeClr val="bg1"/>
          </a:solidFill>
          <a:ln w="28575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2400" b="1" dirty="0" err="1" smtClean="0">
                <a:solidFill>
                  <a:schemeClr val="tx2"/>
                </a:solidFill>
                <a:latin typeface="Cordia New" pitchFamily="34" charset="-34"/>
                <a:cs typeface="Cordia New" pitchFamily="34" charset="-34"/>
              </a:rPr>
              <a:t>ตรวจสอบข้อมูลการเพิ่มรายการคน</a:t>
            </a:r>
            <a:r>
              <a:rPr lang="en-US" sz="2400" b="1" dirty="0" smtClean="0">
                <a:solidFill>
                  <a:schemeClr val="tx2"/>
                </a:solidFill>
                <a:latin typeface="Cordia New" pitchFamily="34" charset="-34"/>
                <a:cs typeface="Cordia New" pitchFamily="34" charset="-34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Cordia New" pitchFamily="34" charset="-34"/>
                <a:cs typeface="Cordia New" pitchFamily="34" charset="-34"/>
              </a:rPr>
              <a:t>การแก้ไข</a:t>
            </a:r>
            <a:r>
              <a:rPr lang="en-US" sz="2400" b="1" dirty="0" smtClean="0">
                <a:solidFill>
                  <a:schemeClr val="tx2"/>
                </a:solidFill>
                <a:latin typeface="Cordia New" pitchFamily="34" charset="-34"/>
                <a:cs typeface="Cordia New" pitchFamily="34" charset="-34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Cordia New" pitchFamily="34" charset="-34"/>
                <a:cs typeface="Cordia New" pitchFamily="34" charset="-34"/>
              </a:rPr>
              <a:t>การย้ายเข้า</a:t>
            </a:r>
            <a:endParaRPr lang="en-US" sz="2400" b="1" dirty="0">
              <a:solidFill>
                <a:schemeClr val="tx2"/>
              </a:solidFill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38923" name="AutoShape 19"/>
          <p:cNvSpPr>
            <a:spLocks noChangeArrowheads="1"/>
          </p:cNvSpPr>
          <p:nvPr/>
        </p:nvSpPr>
        <p:spPr bwMode="gray">
          <a:xfrm>
            <a:off x="2916238" y="3733800"/>
            <a:ext cx="5688012" cy="533400"/>
          </a:xfrm>
          <a:prstGeom prst="roundRect">
            <a:avLst>
              <a:gd name="adj" fmla="val 29463"/>
            </a:avLst>
          </a:prstGeom>
          <a:solidFill>
            <a:schemeClr val="bg1"/>
          </a:solidFill>
          <a:ln w="2857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b="1" dirty="0" err="1" smtClean="0">
                <a:solidFill>
                  <a:schemeClr val="tx2"/>
                </a:solidFill>
                <a:latin typeface="Cordia New" pitchFamily="34" charset="-34"/>
                <a:cs typeface="Cordia New" pitchFamily="34" charset="-34"/>
              </a:rPr>
              <a:t>เพิ่มบ้าน</a:t>
            </a:r>
            <a:r>
              <a:rPr lang="en-US" sz="2400" b="1" dirty="0" smtClean="0">
                <a:solidFill>
                  <a:schemeClr val="tx2"/>
                </a:solidFill>
                <a:latin typeface="Cordia New" pitchFamily="34" charset="-34"/>
                <a:cs typeface="Cordia New" pitchFamily="34" charset="-34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Cordia New" pitchFamily="34" charset="-34"/>
                <a:cs typeface="Cordia New" pitchFamily="34" charset="-34"/>
              </a:rPr>
              <a:t>และคนตกหล่น</a:t>
            </a:r>
            <a:r>
              <a:rPr lang="en-US" sz="2400" b="1" dirty="0" smtClean="0">
                <a:solidFill>
                  <a:schemeClr val="tx2"/>
                </a:solidFill>
                <a:latin typeface="Cordia New" pitchFamily="34" charset="-34"/>
                <a:cs typeface="Cordia New" pitchFamily="34" charset="-34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Cordia New" pitchFamily="34" charset="-34"/>
                <a:cs typeface="Cordia New" pitchFamily="34" charset="-34"/>
              </a:rPr>
              <a:t>ที่ส่วนกลาง</a:t>
            </a:r>
            <a:endParaRPr lang="en-US" sz="2400" b="1" dirty="0">
              <a:solidFill>
                <a:schemeClr val="tx2"/>
              </a:solidFill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38924" name="AutoShape 20"/>
          <p:cNvSpPr>
            <a:spLocks noChangeArrowheads="1"/>
          </p:cNvSpPr>
          <p:nvPr/>
        </p:nvSpPr>
        <p:spPr bwMode="gray">
          <a:xfrm>
            <a:off x="2916238" y="5237163"/>
            <a:ext cx="5688012" cy="533400"/>
          </a:xfrm>
          <a:prstGeom prst="roundRect">
            <a:avLst>
              <a:gd name="adj" fmla="val 29463"/>
            </a:avLst>
          </a:prstGeom>
          <a:solidFill>
            <a:schemeClr val="bg1"/>
          </a:solidFill>
          <a:ln w="2857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b="1" dirty="0" err="1" smtClean="0">
                <a:solidFill>
                  <a:schemeClr val="tx2"/>
                </a:solidFill>
                <a:latin typeface="Cordia New" pitchFamily="34" charset="-34"/>
                <a:cs typeface="Cordia New" pitchFamily="34" charset="-34"/>
              </a:rPr>
              <a:t>จัดเก็บภาพใบหน้าของชนกลุ่มน้อยและกำหนดเลขที่ส่วนกลาง</a:t>
            </a:r>
            <a:endParaRPr lang="en-US" sz="2400" b="1" dirty="0">
              <a:solidFill>
                <a:schemeClr val="tx2"/>
              </a:solidFill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371601" y="152400"/>
            <a:ext cx="581025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eaLnBrk="0" hangingPunct="0">
              <a:buClr>
                <a:schemeClr val="bg1"/>
              </a:buClr>
              <a:defRPr/>
            </a:pPr>
            <a:r>
              <a:rPr lang="en-US" sz="4400" b="1" i="1" dirty="0" err="1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ระบบทะเบียนราษฎร</a:t>
            </a:r>
            <a:endParaRPr lang="en-US" sz="4400" b="1" i="1" dirty="0">
              <a:solidFill>
                <a:srgbClr val="FFFFFF"/>
              </a:solidFill>
              <a:latin typeface="Cordia New" pitchFamily="34" charset="-34"/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409678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dir="r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495800" y="4724400"/>
            <a:ext cx="4343400" cy="1219200"/>
          </a:xfrm>
        </p:spPr>
        <p:txBody>
          <a:bodyPr/>
          <a:lstStyle/>
          <a:p>
            <a:pPr algn="ctr"/>
            <a:r>
              <a:rPr lang="en-US" sz="8000" b="1" dirty="0" err="1" smtClean="0">
                <a:latin typeface="Cordia New" pitchFamily="34" charset="-34"/>
                <a:cs typeface="Cordia New" pitchFamily="34" charset="-34"/>
              </a:rPr>
              <a:t>ขอบคุณคะ</a:t>
            </a:r>
            <a:endParaRPr lang="en-US" sz="8000" b="1" dirty="0">
              <a:latin typeface="Cordia New" pitchFamily="34" charset="-34"/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26841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972760" y="1219707"/>
            <a:ext cx="7315200" cy="715963"/>
          </a:xfrm>
        </p:spPr>
        <p:txBody>
          <a:bodyPr/>
          <a:lstStyle/>
          <a:p>
            <a:r>
              <a:rPr lang="en-US" dirty="0"/>
              <a:t>Contents</a:t>
            </a:r>
          </a:p>
        </p:txBody>
      </p:sp>
      <p:grpSp>
        <p:nvGrpSpPr>
          <p:cNvPr id="41076" name="Group 116"/>
          <p:cNvGrpSpPr>
            <a:grpSpLocks/>
          </p:cNvGrpSpPr>
          <p:nvPr/>
        </p:nvGrpSpPr>
        <p:grpSpPr bwMode="auto">
          <a:xfrm>
            <a:off x="1089134" y="1947862"/>
            <a:ext cx="6223296" cy="806449"/>
            <a:chOff x="1248" y="1227"/>
            <a:chExt cx="3408" cy="508"/>
          </a:xfrm>
        </p:grpSpPr>
        <p:grpSp>
          <p:nvGrpSpPr>
            <p:cNvPr id="41048" name="Group 88"/>
            <p:cNvGrpSpPr>
              <a:grpSpLocks/>
            </p:cNvGrpSpPr>
            <p:nvPr/>
          </p:nvGrpSpPr>
          <p:grpSpPr bwMode="auto">
            <a:xfrm>
              <a:off x="1248" y="1227"/>
              <a:ext cx="480" cy="419"/>
              <a:chOff x="1110" y="2656"/>
              <a:chExt cx="1549" cy="1351"/>
            </a:xfrm>
          </p:grpSpPr>
          <p:sp>
            <p:nvSpPr>
              <p:cNvPr id="41049" name="AutoShape 89"/>
              <p:cNvSpPr>
                <a:spLocks noChangeArrowheads="1"/>
              </p:cNvSpPr>
              <p:nvPr/>
            </p:nvSpPr>
            <p:spPr bwMode="gray">
              <a:xfrm>
                <a:off x="1123" y="2679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C0C0C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 sz="4000">
                  <a:latin typeface="Cordia New" pitchFamily="34" charset="-34"/>
                  <a:cs typeface="Cordia New" pitchFamily="34" charset="-34"/>
                </a:endParaRPr>
              </a:p>
            </p:txBody>
          </p:sp>
          <p:sp>
            <p:nvSpPr>
              <p:cNvPr id="41050" name="AutoShape 90"/>
              <p:cNvSpPr>
                <a:spLocks noChangeArrowheads="1"/>
              </p:cNvSpPr>
              <p:nvPr/>
            </p:nvSpPr>
            <p:spPr bwMode="gray">
              <a:xfrm>
                <a:off x="1110" y="2656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499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1">
                    <a:srgbClr val="E6E6E6"/>
                  </a:gs>
                  <a:gs pos="66001">
                    <a:srgbClr val="7D8496"/>
                  </a:gs>
                  <a:gs pos="73500">
                    <a:srgbClr val="E6E6E6"/>
                  </a:gs>
                  <a:gs pos="92501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 sz="4000">
                  <a:latin typeface="Cordia New" pitchFamily="34" charset="-34"/>
                  <a:cs typeface="Cordia New" pitchFamily="34" charset="-34"/>
                </a:endParaRPr>
              </a:p>
            </p:txBody>
          </p:sp>
          <p:sp>
            <p:nvSpPr>
              <p:cNvPr id="41051" name="AutoShape 91"/>
              <p:cNvSpPr>
                <a:spLocks noChangeArrowheads="1"/>
              </p:cNvSpPr>
              <p:nvPr/>
            </p:nvSpPr>
            <p:spPr bwMode="gray">
              <a:xfrm>
                <a:off x="1200" y="2736"/>
                <a:ext cx="1350" cy="1168"/>
              </a:xfrm>
              <a:prstGeom prst="hexagon">
                <a:avLst>
                  <a:gd name="adj" fmla="val 28896"/>
                  <a:gd name="vf" fmla="val 115470"/>
                </a:avLst>
              </a:prstGeom>
              <a:gradFill rotWithShape="1">
                <a:gsLst>
                  <a:gs pos="0">
                    <a:schemeClr val="hlink">
                      <a:gamma/>
                      <a:shade val="46275"/>
                      <a:invGamma/>
                    </a:schemeClr>
                  </a:gs>
                  <a:gs pos="100000">
                    <a:schemeClr val="hlink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 sz="4000">
                  <a:latin typeface="Cordia New" pitchFamily="34" charset="-34"/>
                  <a:cs typeface="Cordia New" pitchFamily="34" charset="-34"/>
                </a:endParaRPr>
              </a:p>
            </p:txBody>
          </p:sp>
        </p:grpSp>
        <p:sp>
          <p:nvSpPr>
            <p:cNvPr id="41056" name="Line 96"/>
            <p:cNvSpPr>
              <a:spLocks noChangeShapeType="1"/>
            </p:cNvSpPr>
            <p:nvPr/>
          </p:nvSpPr>
          <p:spPr bwMode="auto">
            <a:xfrm>
              <a:off x="1632" y="1611"/>
              <a:ext cx="302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 sz="4000">
                <a:latin typeface="Cordia New" pitchFamily="34" charset="-34"/>
                <a:cs typeface="Cordia New" pitchFamily="34" charset="-34"/>
              </a:endParaRPr>
            </a:p>
          </p:txBody>
        </p:sp>
        <p:sp>
          <p:nvSpPr>
            <p:cNvPr id="41057" name="Text Box 97"/>
            <p:cNvSpPr txBox="1">
              <a:spLocks noChangeArrowheads="1"/>
            </p:cNvSpPr>
            <p:nvPr/>
          </p:nvSpPr>
          <p:spPr bwMode="auto">
            <a:xfrm>
              <a:off x="2887" y="1241"/>
              <a:ext cx="1326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altLang="ko-KR" sz="4000" b="1" i="1" dirty="0" err="1" smtClean="0">
                  <a:latin typeface="Cordia New" pitchFamily="34" charset="-34"/>
                  <a:ea typeface="굴림" charset="-127"/>
                  <a:cs typeface="Cordia New" pitchFamily="34" charset="-34"/>
                </a:rPr>
                <a:t>เมนูการทำงาน</a:t>
              </a:r>
              <a:endParaRPr lang="en-US" sz="4000" dirty="0">
                <a:latin typeface="Cordia New" pitchFamily="34" charset="-34"/>
                <a:cs typeface="Cordia New" pitchFamily="34" charset="-34"/>
              </a:endParaRPr>
            </a:p>
          </p:txBody>
        </p:sp>
        <p:sp>
          <p:nvSpPr>
            <p:cNvPr id="41058" name="Text Box 98"/>
            <p:cNvSpPr txBox="1">
              <a:spLocks noChangeArrowheads="1"/>
            </p:cNvSpPr>
            <p:nvPr/>
          </p:nvSpPr>
          <p:spPr bwMode="gray">
            <a:xfrm>
              <a:off x="1366" y="1289"/>
              <a:ext cx="234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4000" b="1">
                  <a:latin typeface="Cordia New" pitchFamily="34" charset="-34"/>
                  <a:cs typeface="Cordia New" pitchFamily="34" charset="-34"/>
                </a:rPr>
                <a:t>1</a:t>
              </a:r>
            </a:p>
          </p:txBody>
        </p:sp>
      </p:grpSp>
      <p:grpSp>
        <p:nvGrpSpPr>
          <p:cNvPr id="41077" name="Group 117"/>
          <p:cNvGrpSpPr>
            <a:grpSpLocks/>
          </p:cNvGrpSpPr>
          <p:nvPr/>
        </p:nvGrpSpPr>
        <p:grpSpPr bwMode="auto">
          <a:xfrm>
            <a:off x="1115616" y="2862261"/>
            <a:ext cx="6223295" cy="806449"/>
            <a:chOff x="1248" y="1803"/>
            <a:chExt cx="3408" cy="508"/>
          </a:xfrm>
        </p:grpSpPr>
        <p:grpSp>
          <p:nvGrpSpPr>
            <p:cNvPr id="41052" name="Group 92"/>
            <p:cNvGrpSpPr>
              <a:grpSpLocks/>
            </p:cNvGrpSpPr>
            <p:nvPr/>
          </p:nvGrpSpPr>
          <p:grpSpPr bwMode="auto">
            <a:xfrm>
              <a:off x="1248" y="1803"/>
              <a:ext cx="480" cy="419"/>
              <a:chOff x="3174" y="2656"/>
              <a:chExt cx="1549" cy="1351"/>
            </a:xfrm>
          </p:grpSpPr>
          <p:sp>
            <p:nvSpPr>
              <p:cNvPr id="41053" name="AutoShape 93"/>
              <p:cNvSpPr>
                <a:spLocks noChangeArrowheads="1"/>
              </p:cNvSpPr>
              <p:nvPr/>
            </p:nvSpPr>
            <p:spPr bwMode="gray">
              <a:xfrm>
                <a:off x="3187" y="2679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C0C0C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 sz="4000">
                  <a:latin typeface="Cordia New" pitchFamily="34" charset="-34"/>
                  <a:cs typeface="Cordia New" pitchFamily="34" charset="-34"/>
                </a:endParaRPr>
              </a:p>
            </p:txBody>
          </p:sp>
          <p:sp>
            <p:nvSpPr>
              <p:cNvPr id="41054" name="AutoShape 94"/>
              <p:cNvSpPr>
                <a:spLocks noChangeArrowheads="1"/>
              </p:cNvSpPr>
              <p:nvPr/>
            </p:nvSpPr>
            <p:spPr bwMode="gray">
              <a:xfrm>
                <a:off x="3174" y="2656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499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1">
                    <a:srgbClr val="E6E6E6"/>
                  </a:gs>
                  <a:gs pos="66001">
                    <a:srgbClr val="7D8496"/>
                  </a:gs>
                  <a:gs pos="73500">
                    <a:srgbClr val="E6E6E6"/>
                  </a:gs>
                  <a:gs pos="92501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 sz="4000">
                  <a:latin typeface="Cordia New" pitchFamily="34" charset="-34"/>
                  <a:cs typeface="Cordia New" pitchFamily="34" charset="-34"/>
                </a:endParaRPr>
              </a:p>
            </p:txBody>
          </p:sp>
          <p:sp>
            <p:nvSpPr>
              <p:cNvPr id="41055" name="AutoShape 95"/>
              <p:cNvSpPr>
                <a:spLocks noChangeArrowheads="1"/>
              </p:cNvSpPr>
              <p:nvPr/>
            </p:nvSpPr>
            <p:spPr bwMode="gray">
              <a:xfrm>
                <a:off x="3264" y="2736"/>
                <a:ext cx="1350" cy="1168"/>
              </a:xfrm>
              <a:prstGeom prst="hexagon">
                <a:avLst>
                  <a:gd name="adj" fmla="val 28896"/>
                  <a:gd name="vf" fmla="val 115470"/>
                </a:avLst>
              </a:prstGeom>
              <a:gradFill rotWithShape="1">
                <a:gsLst>
                  <a:gs pos="0">
                    <a:schemeClr val="accent1">
                      <a:gamma/>
                      <a:shade val="46275"/>
                      <a:invGamma/>
                    </a:schemeClr>
                  </a:gs>
                  <a:gs pos="100000">
                    <a:schemeClr val="accent1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 sz="4000">
                  <a:latin typeface="Cordia New" pitchFamily="34" charset="-34"/>
                  <a:cs typeface="Cordia New" pitchFamily="34" charset="-34"/>
                </a:endParaRPr>
              </a:p>
            </p:txBody>
          </p:sp>
        </p:grpSp>
        <p:sp>
          <p:nvSpPr>
            <p:cNvPr id="41059" name="Line 99"/>
            <p:cNvSpPr>
              <a:spLocks noChangeShapeType="1"/>
            </p:cNvSpPr>
            <p:nvPr/>
          </p:nvSpPr>
          <p:spPr bwMode="auto">
            <a:xfrm>
              <a:off x="1632" y="2187"/>
              <a:ext cx="302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 sz="4000">
                <a:latin typeface="Cordia New" pitchFamily="34" charset="-34"/>
                <a:cs typeface="Cordia New" pitchFamily="34" charset="-34"/>
              </a:endParaRPr>
            </a:p>
          </p:txBody>
        </p:sp>
        <p:sp>
          <p:nvSpPr>
            <p:cNvPr id="41060" name="Text Box 100"/>
            <p:cNvSpPr txBox="1">
              <a:spLocks noChangeArrowheads="1"/>
            </p:cNvSpPr>
            <p:nvPr/>
          </p:nvSpPr>
          <p:spPr bwMode="auto">
            <a:xfrm>
              <a:off x="2672" y="1817"/>
              <a:ext cx="1644" cy="3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altLang="ko-KR" sz="4000" b="1" i="1" dirty="0" err="1" smtClean="0">
                  <a:latin typeface="Cordia New" pitchFamily="34" charset="-34"/>
                  <a:ea typeface="굴림" charset="-127"/>
                  <a:cs typeface="Cordia New" pitchFamily="34" charset="-34"/>
                </a:rPr>
                <a:t>การตรวจสอบสิทธิ</a:t>
              </a:r>
              <a:endParaRPr lang="en-US" altLang="ko-KR" sz="4000" b="1" i="1" dirty="0">
                <a:latin typeface="Cordia New" pitchFamily="34" charset="-34"/>
                <a:ea typeface="굴림" charset="-127"/>
                <a:cs typeface="Cordia New" pitchFamily="34" charset="-34"/>
              </a:endParaRPr>
            </a:p>
          </p:txBody>
        </p:sp>
        <p:sp>
          <p:nvSpPr>
            <p:cNvPr id="41061" name="Text Box 101"/>
            <p:cNvSpPr txBox="1">
              <a:spLocks noChangeArrowheads="1"/>
            </p:cNvSpPr>
            <p:nvPr/>
          </p:nvSpPr>
          <p:spPr bwMode="gray">
            <a:xfrm>
              <a:off x="1366" y="1865"/>
              <a:ext cx="234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4000" b="1">
                  <a:latin typeface="Cordia New" pitchFamily="34" charset="-34"/>
                  <a:cs typeface="Cordia New" pitchFamily="34" charset="-34"/>
                </a:rPr>
                <a:t>2</a:t>
              </a:r>
            </a:p>
          </p:txBody>
        </p:sp>
      </p:grpSp>
      <p:grpSp>
        <p:nvGrpSpPr>
          <p:cNvPr id="41078" name="Group 118"/>
          <p:cNvGrpSpPr>
            <a:grpSpLocks/>
          </p:cNvGrpSpPr>
          <p:nvPr/>
        </p:nvGrpSpPr>
        <p:grpSpPr bwMode="auto">
          <a:xfrm>
            <a:off x="1111799" y="3754436"/>
            <a:ext cx="6223295" cy="806449"/>
            <a:chOff x="1248" y="2365"/>
            <a:chExt cx="3408" cy="508"/>
          </a:xfrm>
        </p:grpSpPr>
        <p:grpSp>
          <p:nvGrpSpPr>
            <p:cNvPr id="41062" name="Group 102"/>
            <p:cNvGrpSpPr>
              <a:grpSpLocks/>
            </p:cNvGrpSpPr>
            <p:nvPr/>
          </p:nvGrpSpPr>
          <p:grpSpPr bwMode="auto">
            <a:xfrm>
              <a:off x="1248" y="2365"/>
              <a:ext cx="480" cy="419"/>
              <a:chOff x="1110" y="2656"/>
              <a:chExt cx="1549" cy="1351"/>
            </a:xfrm>
          </p:grpSpPr>
          <p:sp>
            <p:nvSpPr>
              <p:cNvPr id="41063" name="AutoShape 103"/>
              <p:cNvSpPr>
                <a:spLocks noChangeArrowheads="1"/>
              </p:cNvSpPr>
              <p:nvPr/>
            </p:nvSpPr>
            <p:spPr bwMode="gray">
              <a:xfrm>
                <a:off x="1123" y="2679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C0C0C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 sz="4000">
                  <a:latin typeface="Cordia New" pitchFamily="34" charset="-34"/>
                  <a:cs typeface="Cordia New" pitchFamily="34" charset="-34"/>
                </a:endParaRPr>
              </a:p>
            </p:txBody>
          </p:sp>
          <p:sp>
            <p:nvSpPr>
              <p:cNvPr id="41064" name="AutoShape 104"/>
              <p:cNvSpPr>
                <a:spLocks noChangeArrowheads="1"/>
              </p:cNvSpPr>
              <p:nvPr/>
            </p:nvSpPr>
            <p:spPr bwMode="gray">
              <a:xfrm>
                <a:off x="1110" y="2656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499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1">
                    <a:srgbClr val="E6E6E6"/>
                  </a:gs>
                  <a:gs pos="66001">
                    <a:srgbClr val="7D8496"/>
                  </a:gs>
                  <a:gs pos="73500">
                    <a:srgbClr val="E6E6E6"/>
                  </a:gs>
                  <a:gs pos="92501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 sz="4000">
                  <a:latin typeface="Cordia New" pitchFamily="34" charset="-34"/>
                  <a:cs typeface="Cordia New" pitchFamily="34" charset="-34"/>
                </a:endParaRPr>
              </a:p>
            </p:txBody>
          </p:sp>
          <p:sp>
            <p:nvSpPr>
              <p:cNvPr id="41065" name="AutoShape 105"/>
              <p:cNvSpPr>
                <a:spLocks noChangeArrowheads="1"/>
              </p:cNvSpPr>
              <p:nvPr/>
            </p:nvSpPr>
            <p:spPr bwMode="gray">
              <a:xfrm>
                <a:off x="1200" y="2736"/>
                <a:ext cx="1350" cy="1168"/>
              </a:xfrm>
              <a:prstGeom prst="hexagon">
                <a:avLst>
                  <a:gd name="adj" fmla="val 28896"/>
                  <a:gd name="vf" fmla="val 115470"/>
                </a:avLst>
              </a:prstGeom>
              <a:gradFill rotWithShape="1">
                <a:gsLst>
                  <a:gs pos="0">
                    <a:schemeClr val="hlink">
                      <a:gamma/>
                      <a:shade val="46275"/>
                      <a:invGamma/>
                    </a:schemeClr>
                  </a:gs>
                  <a:gs pos="100000">
                    <a:schemeClr val="hlink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 sz="4000">
                  <a:latin typeface="Cordia New" pitchFamily="34" charset="-34"/>
                  <a:cs typeface="Cordia New" pitchFamily="34" charset="-34"/>
                </a:endParaRPr>
              </a:p>
            </p:txBody>
          </p:sp>
        </p:grpSp>
        <p:sp>
          <p:nvSpPr>
            <p:cNvPr id="41070" name="Line 110"/>
            <p:cNvSpPr>
              <a:spLocks noChangeShapeType="1"/>
            </p:cNvSpPr>
            <p:nvPr/>
          </p:nvSpPr>
          <p:spPr bwMode="auto">
            <a:xfrm>
              <a:off x="1632" y="2749"/>
              <a:ext cx="302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 sz="4000">
                <a:latin typeface="Cordia New" pitchFamily="34" charset="-34"/>
                <a:cs typeface="Cordia New" pitchFamily="34" charset="-34"/>
              </a:endParaRPr>
            </a:p>
          </p:txBody>
        </p:sp>
        <p:sp>
          <p:nvSpPr>
            <p:cNvPr id="41071" name="Text Box 111"/>
            <p:cNvSpPr txBox="1">
              <a:spLocks noChangeArrowheads="1"/>
            </p:cNvSpPr>
            <p:nvPr/>
          </p:nvSpPr>
          <p:spPr bwMode="auto">
            <a:xfrm>
              <a:off x="2376" y="2379"/>
              <a:ext cx="2204" cy="3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altLang="ko-KR" sz="4000" b="1" i="1" dirty="0" err="1" smtClean="0">
                  <a:latin typeface="Cordia New" pitchFamily="34" charset="-34"/>
                  <a:ea typeface="굴림" charset="-127"/>
                  <a:cs typeface="Cordia New" pitchFamily="34" charset="-34"/>
                </a:rPr>
                <a:t>การจัดกลุ่มของระบบงาน</a:t>
              </a:r>
              <a:endParaRPr lang="en-US" sz="4000" b="1" i="1" dirty="0">
                <a:latin typeface="Cordia New" pitchFamily="34" charset="-34"/>
                <a:cs typeface="Cordia New" pitchFamily="34" charset="-34"/>
              </a:endParaRPr>
            </a:p>
          </p:txBody>
        </p:sp>
        <p:sp>
          <p:nvSpPr>
            <p:cNvPr id="41072" name="Text Box 112"/>
            <p:cNvSpPr txBox="1">
              <a:spLocks noChangeArrowheads="1"/>
            </p:cNvSpPr>
            <p:nvPr/>
          </p:nvSpPr>
          <p:spPr bwMode="gray">
            <a:xfrm>
              <a:off x="1366" y="2427"/>
              <a:ext cx="234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4000" b="1">
                  <a:latin typeface="Cordia New" pitchFamily="34" charset="-34"/>
                  <a:cs typeface="Cordia New" pitchFamily="34" charset="-34"/>
                </a:rPr>
                <a:t>3</a:t>
              </a:r>
            </a:p>
          </p:txBody>
        </p:sp>
      </p:grpSp>
      <p:grpSp>
        <p:nvGrpSpPr>
          <p:cNvPr id="41079" name="Group 119"/>
          <p:cNvGrpSpPr>
            <a:grpSpLocks/>
          </p:cNvGrpSpPr>
          <p:nvPr/>
        </p:nvGrpSpPr>
        <p:grpSpPr bwMode="auto">
          <a:xfrm>
            <a:off x="1168105" y="4652961"/>
            <a:ext cx="6223295" cy="822324"/>
            <a:chOff x="1248" y="2931"/>
            <a:chExt cx="3408" cy="518"/>
          </a:xfrm>
        </p:grpSpPr>
        <p:grpSp>
          <p:nvGrpSpPr>
            <p:cNvPr id="41066" name="Group 106"/>
            <p:cNvGrpSpPr>
              <a:grpSpLocks/>
            </p:cNvGrpSpPr>
            <p:nvPr/>
          </p:nvGrpSpPr>
          <p:grpSpPr bwMode="auto">
            <a:xfrm>
              <a:off x="1248" y="2941"/>
              <a:ext cx="480" cy="419"/>
              <a:chOff x="3174" y="2656"/>
              <a:chExt cx="1549" cy="1351"/>
            </a:xfrm>
          </p:grpSpPr>
          <p:sp>
            <p:nvSpPr>
              <p:cNvPr id="41067" name="AutoShape 107"/>
              <p:cNvSpPr>
                <a:spLocks noChangeArrowheads="1"/>
              </p:cNvSpPr>
              <p:nvPr/>
            </p:nvSpPr>
            <p:spPr bwMode="gray">
              <a:xfrm>
                <a:off x="3187" y="2679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solidFill>
                <a:srgbClr val="80808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C0C0C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 sz="4000">
                  <a:latin typeface="Cordia New" pitchFamily="34" charset="-34"/>
                  <a:cs typeface="Cordia New" pitchFamily="34" charset="-34"/>
                </a:endParaRPr>
              </a:p>
            </p:txBody>
          </p:sp>
          <p:sp>
            <p:nvSpPr>
              <p:cNvPr id="41068" name="AutoShape 108"/>
              <p:cNvSpPr>
                <a:spLocks noChangeArrowheads="1"/>
              </p:cNvSpPr>
              <p:nvPr/>
            </p:nvSpPr>
            <p:spPr bwMode="gray">
              <a:xfrm>
                <a:off x="3174" y="2656"/>
                <a:ext cx="1536" cy="1328"/>
              </a:xfrm>
              <a:prstGeom prst="hexagon">
                <a:avLst>
                  <a:gd name="adj" fmla="val 28916"/>
                  <a:gd name="vf" fmla="val 115470"/>
                </a:avLst>
              </a:prstGeom>
              <a:gradFill rotWithShape="1">
                <a:gsLst>
                  <a:gs pos="0">
                    <a:srgbClr val="E6E6E6"/>
                  </a:gs>
                  <a:gs pos="7499">
                    <a:srgbClr val="7D8496"/>
                  </a:gs>
                  <a:gs pos="26500">
                    <a:srgbClr val="E6E6E6"/>
                  </a:gs>
                  <a:gs pos="34000">
                    <a:srgbClr val="7D8496"/>
                  </a:gs>
                  <a:gs pos="46500">
                    <a:srgbClr val="E6E6E6"/>
                  </a:gs>
                  <a:gs pos="50000">
                    <a:srgbClr val="FFFFFF"/>
                  </a:gs>
                  <a:gs pos="53501">
                    <a:srgbClr val="E6E6E6"/>
                  </a:gs>
                  <a:gs pos="66001">
                    <a:srgbClr val="7D8496"/>
                  </a:gs>
                  <a:gs pos="73500">
                    <a:srgbClr val="E6E6E6"/>
                  </a:gs>
                  <a:gs pos="92501">
                    <a:srgbClr val="7D8496"/>
                  </a:gs>
                  <a:gs pos="100000">
                    <a:srgbClr val="E6E6E6"/>
                  </a:gs>
                </a:gsLst>
                <a:lin ang="2700000" scaled="1"/>
              </a:gradFill>
              <a:ln w="9525">
                <a:solidFill>
                  <a:srgbClr val="C0C0C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 sz="4000">
                  <a:latin typeface="Cordia New" pitchFamily="34" charset="-34"/>
                  <a:cs typeface="Cordia New" pitchFamily="34" charset="-34"/>
                </a:endParaRPr>
              </a:p>
            </p:txBody>
          </p:sp>
          <p:sp>
            <p:nvSpPr>
              <p:cNvPr id="41069" name="AutoShape 109"/>
              <p:cNvSpPr>
                <a:spLocks noChangeArrowheads="1"/>
              </p:cNvSpPr>
              <p:nvPr/>
            </p:nvSpPr>
            <p:spPr bwMode="gray">
              <a:xfrm>
                <a:off x="3264" y="2736"/>
                <a:ext cx="1350" cy="1168"/>
              </a:xfrm>
              <a:prstGeom prst="hexagon">
                <a:avLst>
                  <a:gd name="adj" fmla="val 28896"/>
                  <a:gd name="vf" fmla="val 115470"/>
                </a:avLst>
              </a:prstGeom>
              <a:gradFill rotWithShape="1">
                <a:gsLst>
                  <a:gs pos="0">
                    <a:schemeClr val="accent1">
                      <a:gamma/>
                      <a:shade val="46275"/>
                      <a:invGamma/>
                    </a:schemeClr>
                  </a:gs>
                  <a:gs pos="100000">
                    <a:schemeClr val="accent1"/>
                  </a:gs>
                </a:gsLst>
                <a:lin ang="270000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th-TH" sz="4000">
                  <a:latin typeface="Cordia New" pitchFamily="34" charset="-34"/>
                  <a:cs typeface="Cordia New" pitchFamily="34" charset="-34"/>
                </a:endParaRPr>
              </a:p>
            </p:txBody>
          </p:sp>
        </p:grpSp>
        <p:sp>
          <p:nvSpPr>
            <p:cNvPr id="41073" name="Line 113"/>
            <p:cNvSpPr>
              <a:spLocks noChangeShapeType="1"/>
            </p:cNvSpPr>
            <p:nvPr/>
          </p:nvSpPr>
          <p:spPr bwMode="auto">
            <a:xfrm>
              <a:off x="1632" y="3325"/>
              <a:ext cx="302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 sz="4000">
                <a:latin typeface="Cordia New" pitchFamily="34" charset="-34"/>
                <a:cs typeface="Cordia New" pitchFamily="34" charset="-34"/>
              </a:endParaRPr>
            </a:p>
          </p:txBody>
        </p:sp>
        <p:sp>
          <p:nvSpPr>
            <p:cNvPr id="41074" name="Text Box 114"/>
            <p:cNvSpPr txBox="1">
              <a:spLocks noChangeArrowheads="1"/>
            </p:cNvSpPr>
            <p:nvPr/>
          </p:nvSpPr>
          <p:spPr bwMode="auto">
            <a:xfrm>
              <a:off x="2477" y="2931"/>
              <a:ext cx="2060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4000" b="1" i="1" dirty="0" err="1" smtClean="0">
                  <a:latin typeface="Cordia New" pitchFamily="34" charset="-34"/>
                  <a:cs typeface="Cordia New" pitchFamily="34" charset="-34"/>
                </a:rPr>
                <a:t>การทำงานในแต่ละส่วน</a:t>
              </a:r>
              <a:endParaRPr lang="en-US" sz="4000" b="1" i="1" dirty="0">
                <a:latin typeface="Cordia New" pitchFamily="34" charset="-34"/>
                <a:cs typeface="Cordia New" pitchFamily="34" charset="-34"/>
              </a:endParaRPr>
            </a:p>
          </p:txBody>
        </p:sp>
        <p:sp>
          <p:nvSpPr>
            <p:cNvPr id="41075" name="Text Box 115"/>
            <p:cNvSpPr txBox="1">
              <a:spLocks noChangeArrowheads="1"/>
            </p:cNvSpPr>
            <p:nvPr/>
          </p:nvSpPr>
          <p:spPr bwMode="gray">
            <a:xfrm>
              <a:off x="1366" y="3003"/>
              <a:ext cx="234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4000" b="1">
                  <a:latin typeface="Cordia New" pitchFamily="34" charset="-34"/>
                  <a:cs typeface="Cordia New" pitchFamily="34" charset="-34"/>
                </a:rPr>
                <a:t>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30198468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AutoShape 2"/>
          <p:cNvSpPr>
            <a:spLocks noChangeArrowheads="1"/>
          </p:cNvSpPr>
          <p:nvPr/>
        </p:nvSpPr>
        <p:spPr bwMode="auto">
          <a:xfrm>
            <a:off x="495300" y="1939925"/>
            <a:ext cx="7239000" cy="3962400"/>
          </a:xfrm>
          <a:prstGeom prst="roundRect">
            <a:avLst>
              <a:gd name="adj" fmla="val 10375"/>
            </a:avLst>
          </a:prstGeom>
          <a:noFill/>
          <a:ln w="19050" cap="rnd">
            <a:solidFill>
              <a:schemeClr val="bg2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166920" name="AutoShape 8">
            <a:hlinkClick r:id="rId2" action="ppaction://hlinksldjump"/>
          </p:cNvPr>
          <p:cNvSpPr>
            <a:spLocks noChangeArrowheads="1"/>
          </p:cNvSpPr>
          <p:nvPr/>
        </p:nvSpPr>
        <p:spPr bwMode="gray">
          <a:xfrm>
            <a:off x="1066800" y="2590800"/>
            <a:ext cx="6210300" cy="460375"/>
          </a:xfrm>
          <a:prstGeom prst="roundRect">
            <a:avLst>
              <a:gd name="adj" fmla="val 7574"/>
            </a:avLst>
          </a:prstGeom>
          <a:gradFill rotWithShape="1">
            <a:gsLst>
              <a:gs pos="0">
                <a:schemeClr val="accent1"/>
              </a:gs>
              <a:gs pos="50000">
                <a:schemeClr val="accent1">
                  <a:gamma/>
                  <a:tint val="72549"/>
                  <a:invGamma/>
                </a:schemeClr>
              </a:gs>
              <a:gs pos="100000">
                <a:schemeClr val="accent1"/>
              </a:gs>
            </a:gsLst>
            <a:lin ang="2700000" scaled="1"/>
          </a:gradFill>
          <a:ln w="28575" cap="rnd">
            <a:prstDash val="sysDot"/>
            <a:round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  <a:extLst/>
        </p:spPr>
        <p:txBody>
          <a:bodyPr wrap="none" anchor="ctr">
            <a:flatTx/>
          </a:bodyPr>
          <a:lstStyle/>
          <a:p>
            <a:pPr algn="l" eaLnBrk="0" hangingPunct="0">
              <a:buClr>
                <a:schemeClr val="bg1"/>
              </a:buClr>
              <a:buFont typeface="Wingdings" pitchFamily="2" charset="2"/>
              <a:buChar char="§"/>
              <a:defRPr/>
            </a:pPr>
            <a:r>
              <a:rPr lang="en-US" sz="3200" dirty="0">
                <a:latin typeface="+mn-lt"/>
                <a:cs typeface="+mn-cs"/>
              </a:rPr>
              <a:t> </a:t>
            </a:r>
            <a:r>
              <a:rPr lang="en-US" sz="3200" dirty="0" err="1" smtClean="0">
                <a:solidFill>
                  <a:srgbClr val="FFFFFF"/>
                </a:solidFill>
                <a:latin typeface="+mn-lt"/>
                <a:cs typeface="+mn-cs"/>
              </a:rPr>
              <a:t>การพิมพ์คำร้อง</a:t>
            </a:r>
            <a:r>
              <a:rPr lang="en-US" sz="3200" dirty="0" smtClean="0">
                <a:solidFill>
                  <a:srgbClr val="FFFFFF"/>
                </a:solidFill>
                <a:latin typeface="+mn-lt"/>
                <a:cs typeface="+mn-cs"/>
              </a:rPr>
              <a:t> </a:t>
            </a:r>
            <a:r>
              <a:rPr lang="en-US" sz="3200" dirty="0" err="1" smtClean="0">
                <a:solidFill>
                  <a:srgbClr val="FFFFFF"/>
                </a:solidFill>
                <a:latin typeface="+mn-lt"/>
                <a:cs typeface="+mn-cs"/>
              </a:rPr>
              <a:t>งานทะเบียนราษฎร</a:t>
            </a:r>
            <a:r>
              <a:rPr lang="en-US" sz="3200" dirty="0" smtClean="0">
                <a:solidFill>
                  <a:srgbClr val="FFFFFF"/>
                </a:solidFill>
                <a:latin typeface="+mn-lt"/>
                <a:cs typeface="+mn-cs"/>
              </a:rPr>
              <a:t> (ท.ร.๓๑)</a:t>
            </a:r>
            <a:endParaRPr lang="en-US" sz="3200" dirty="0">
              <a:solidFill>
                <a:srgbClr val="FFFFFF"/>
              </a:solidFill>
              <a:latin typeface="+mn-lt"/>
              <a:cs typeface="+mn-cs"/>
            </a:endParaRPr>
          </a:p>
        </p:txBody>
      </p:sp>
      <p:sp>
        <p:nvSpPr>
          <p:cNvPr id="166921" name="AutoShape 9"/>
          <p:cNvSpPr>
            <a:spLocks noChangeArrowheads="1"/>
          </p:cNvSpPr>
          <p:nvPr/>
        </p:nvSpPr>
        <p:spPr bwMode="gray">
          <a:xfrm>
            <a:off x="1028700" y="3195637"/>
            <a:ext cx="6210300" cy="460375"/>
          </a:xfrm>
          <a:prstGeom prst="roundRect">
            <a:avLst>
              <a:gd name="adj" fmla="val 7574"/>
            </a:avLst>
          </a:prstGeom>
          <a:gradFill rotWithShape="1">
            <a:gsLst>
              <a:gs pos="0">
                <a:schemeClr val="accent2"/>
              </a:gs>
              <a:gs pos="50000">
                <a:schemeClr val="accent2">
                  <a:gamma/>
                  <a:tint val="72549"/>
                  <a:invGamma/>
                </a:schemeClr>
              </a:gs>
              <a:gs pos="100000">
                <a:schemeClr val="accent2"/>
              </a:gs>
            </a:gsLst>
            <a:lin ang="2700000" scaled="1"/>
          </a:gradFill>
          <a:ln w="28575" cap="rnd">
            <a:prstDash val="sysDot"/>
            <a:round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2"/>
            </a:extrusionClr>
          </a:sp3d>
          <a:extLst/>
        </p:spPr>
        <p:txBody>
          <a:bodyPr wrap="none" anchor="ctr">
            <a:flatTx/>
          </a:bodyPr>
          <a:lstStyle/>
          <a:p>
            <a:pPr algn="l" eaLnBrk="0" hangingPunct="0">
              <a:buClr>
                <a:schemeClr val="bg1"/>
              </a:buClr>
              <a:buFont typeface="Wingdings" pitchFamily="2" charset="2"/>
              <a:buChar char="§"/>
              <a:defRPr/>
            </a:pPr>
            <a:r>
              <a:rPr lang="en-US" sz="3200" dirty="0">
                <a:latin typeface="+mn-lt"/>
                <a:cs typeface="+mn-cs"/>
              </a:rPr>
              <a:t> </a:t>
            </a:r>
            <a:r>
              <a:rPr lang="en-US" sz="3200" dirty="0" err="1" smtClean="0">
                <a:solidFill>
                  <a:srgbClr val="FFFFFF"/>
                </a:solidFill>
                <a:latin typeface="+mn-lt"/>
                <a:cs typeface="+mn-cs"/>
              </a:rPr>
              <a:t>การตรวจสอบคัดรับรองรายการทะเบียนคนและบ้าน</a:t>
            </a:r>
            <a:endParaRPr lang="en-US" sz="3200" dirty="0">
              <a:solidFill>
                <a:srgbClr val="FFFFFF"/>
              </a:solidFill>
              <a:latin typeface="+mn-lt"/>
              <a:cs typeface="+mn-cs"/>
            </a:endParaRPr>
          </a:p>
        </p:txBody>
      </p:sp>
      <p:sp>
        <p:nvSpPr>
          <p:cNvPr id="166922" name="AutoShape 10"/>
          <p:cNvSpPr>
            <a:spLocks noChangeArrowheads="1"/>
          </p:cNvSpPr>
          <p:nvPr/>
        </p:nvSpPr>
        <p:spPr bwMode="gray">
          <a:xfrm>
            <a:off x="1028700" y="3814762"/>
            <a:ext cx="6210300" cy="460375"/>
          </a:xfrm>
          <a:prstGeom prst="roundRect">
            <a:avLst>
              <a:gd name="adj" fmla="val 7574"/>
            </a:avLst>
          </a:prstGeom>
          <a:gradFill rotWithShape="1">
            <a:gsLst>
              <a:gs pos="0">
                <a:schemeClr val="accent1"/>
              </a:gs>
              <a:gs pos="50000">
                <a:schemeClr val="accent1">
                  <a:gamma/>
                  <a:tint val="72549"/>
                  <a:invGamma/>
                </a:schemeClr>
              </a:gs>
              <a:gs pos="100000">
                <a:schemeClr val="accent1"/>
              </a:gs>
            </a:gsLst>
            <a:lin ang="2700000" scaled="1"/>
          </a:gradFill>
          <a:ln w="28575" cap="rnd">
            <a:prstDash val="sysDot"/>
            <a:round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  <a:extLst/>
        </p:spPr>
        <p:txBody>
          <a:bodyPr wrap="none" anchor="ctr">
            <a:flatTx/>
          </a:bodyPr>
          <a:lstStyle/>
          <a:p>
            <a:pPr algn="l" eaLnBrk="0" hangingPunct="0">
              <a:buClr>
                <a:schemeClr val="bg1"/>
              </a:buClr>
              <a:buFont typeface="Wingdings" pitchFamily="2" charset="2"/>
              <a:buChar char="§"/>
              <a:defRPr/>
            </a:pPr>
            <a:r>
              <a:rPr lang="en-US" sz="3200" dirty="0" smtClean="0">
                <a:solidFill>
                  <a:srgbClr val="FFFFFF"/>
                </a:solidFill>
                <a:latin typeface="+mn-lt"/>
                <a:cs typeface="+mn-cs"/>
              </a:rPr>
              <a:t> </a:t>
            </a:r>
            <a:r>
              <a:rPr lang="th-TH" sz="3200" dirty="0" smtClean="0">
                <a:solidFill>
                  <a:srgbClr val="FFFFFF"/>
                </a:solidFill>
                <a:latin typeface="+mn-lt"/>
                <a:cs typeface="+mn-cs"/>
              </a:rPr>
              <a:t>ทะเบียนการ</a:t>
            </a:r>
            <a:r>
              <a:rPr lang="en-US" sz="3200" dirty="0" err="1" smtClean="0">
                <a:solidFill>
                  <a:srgbClr val="FFFFFF"/>
                </a:solidFill>
                <a:latin typeface="+mn-lt"/>
                <a:cs typeface="+mn-cs"/>
              </a:rPr>
              <a:t>ปลูกสร้างบ้านใหม่</a:t>
            </a:r>
            <a:endParaRPr lang="en-US" sz="3200" dirty="0">
              <a:solidFill>
                <a:srgbClr val="FFFFFF"/>
              </a:solidFill>
              <a:latin typeface="+mn-lt"/>
              <a:cs typeface="+mn-cs"/>
            </a:endParaRPr>
          </a:p>
        </p:txBody>
      </p:sp>
      <p:sp>
        <p:nvSpPr>
          <p:cNvPr id="166923" name="AutoShape 11"/>
          <p:cNvSpPr>
            <a:spLocks noChangeArrowheads="1"/>
          </p:cNvSpPr>
          <p:nvPr/>
        </p:nvSpPr>
        <p:spPr bwMode="gray">
          <a:xfrm>
            <a:off x="1044575" y="4454525"/>
            <a:ext cx="6206773" cy="460375"/>
          </a:xfrm>
          <a:prstGeom prst="roundRect">
            <a:avLst>
              <a:gd name="adj" fmla="val 7574"/>
            </a:avLst>
          </a:prstGeom>
          <a:gradFill rotWithShape="1">
            <a:gsLst>
              <a:gs pos="0">
                <a:schemeClr val="accent2"/>
              </a:gs>
              <a:gs pos="50000">
                <a:schemeClr val="accent2">
                  <a:gamma/>
                  <a:tint val="72549"/>
                  <a:invGamma/>
                </a:schemeClr>
              </a:gs>
              <a:gs pos="100000">
                <a:schemeClr val="accent2"/>
              </a:gs>
            </a:gsLst>
            <a:lin ang="2700000" scaled="1"/>
          </a:gradFill>
          <a:ln w="28575" cap="rnd">
            <a:prstDash val="sysDot"/>
            <a:round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2"/>
            </a:extrusionClr>
          </a:sp3d>
          <a:extLst/>
        </p:spPr>
        <p:txBody>
          <a:bodyPr wrap="none" anchor="ctr">
            <a:flatTx/>
          </a:bodyPr>
          <a:lstStyle/>
          <a:p>
            <a:pPr algn="l" eaLnBrk="0" hangingPunct="0">
              <a:buClr>
                <a:schemeClr val="bg1"/>
              </a:buClr>
              <a:buFont typeface="Wingdings" pitchFamily="2" charset="2"/>
              <a:buChar char="§"/>
              <a:defRPr/>
            </a:pPr>
            <a:r>
              <a:rPr lang="en-US" sz="3200" dirty="0">
                <a:latin typeface="+mn-lt"/>
                <a:cs typeface="+mn-cs"/>
              </a:rPr>
              <a:t> </a:t>
            </a:r>
            <a:r>
              <a:rPr lang="th-TH" sz="3200" dirty="0" smtClean="0">
                <a:solidFill>
                  <a:srgbClr val="FFFFFF"/>
                </a:solidFill>
                <a:latin typeface="+mn-lt"/>
                <a:cs typeface="+mn-cs"/>
              </a:rPr>
              <a:t>ทะเบียนการ</a:t>
            </a:r>
            <a:r>
              <a:rPr lang="en-US" sz="3200" dirty="0" err="1" smtClean="0">
                <a:solidFill>
                  <a:srgbClr val="FFFFFF"/>
                </a:solidFill>
                <a:latin typeface="+mn-lt"/>
                <a:cs typeface="+mn-cs"/>
              </a:rPr>
              <a:t>เพิ่มชื่อในทะเบียนบ้าน</a:t>
            </a:r>
            <a:r>
              <a:rPr lang="en-US" sz="3200" dirty="0" smtClean="0">
                <a:solidFill>
                  <a:srgbClr val="FFFFFF"/>
                </a:solidFill>
                <a:latin typeface="+mn-lt"/>
                <a:cs typeface="+mn-cs"/>
              </a:rPr>
              <a:t> ท.ร.๙๘</a:t>
            </a:r>
            <a:endParaRPr lang="en-US" sz="3200" dirty="0">
              <a:solidFill>
                <a:srgbClr val="FFFFFF"/>
              </a:solidFill>
              <a:latin typeface="+mn-lt"/>
              <a:cs typeface="+mn-cs"/>
            </a:endParaRPr>
          </a:p>
        </p:txBody>
      </p:sp>
      <p:sp>
        <p:nvSpPr>
          <p:cNvPr id="166924" name="AutoShape 12"/>
          <p:cNvSpPr>
            <a:spLocks noChangeArrowheads="1"/>
          </p:cNvSpPr>
          <p:nvPr/>
        </p:nvSpPr>
        <p:spPr bwMode="gray">
          <a:xfrm>
            <a:off x="1044575" y="5067300"/>
            <a:ext cx="6206773" cy="476250"/>
          </a:xfrm>
          <a:prstGeom prst="roundRect">
            <a:avLst>
              <a:gd name="adj" fmla="val 7574"/>
            </a:avLst>
          </a:prstGeom>
          <a:gradFill rotWithShape="1">
            <a:gsLst>
              <a:gs pos="0">
                <a:schemeClr val="accent1"/>
              </a:gs>
              <a:gs pos="50000">
                <a:schemeClr val="accent1">
                  <a:gamma/>
                  <a:tint val="72549"/>
                  <a:invGamma/>
                </a:schemeClr>
              </a:gs>
              <a:gs pos="100000">
                <a:schemeClr val="accent1"/>
              </a:gs>
            </a:gsLst>
            <a:lin ang="2700000" scaled="1"/>
          </a:gradFill>
          <a:ln w="28575" cap="rnd">
            <a:prstDash val="sysDot"/>
            <a:round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  <a:extLst/>
        </p:spPr>
        <p:txBody>
          <a:bodyPr wrap="none" anchor="ctr">
            <a:flatTx/>
          </a:bodyPr>
          <a:lstStyle/>
          <a:p>
            <a:pPr algn="l" eaLnBrk="0" hangingPunct="0">
              <a:buClr>
                <a:schemeClr val="bg1"/>
              </a:buClr>
              <a:buFont typeface="Wingdings" pitchFamily="2" charset="2"/>
              <a:buChar char="§"/>
              <a:defRPr/>
            </a:pPr>
            <a:r>
              <a:rPr lang="en-US" sz="3200" dirty="0">
                <a:latin typeface="+mn-lt"/>
                <a:cs typeface="+mn-cs"/>
              </a:rPr>
              <a:t> </a:t>
            </a:r>
            <a:r>
              <a:rPr lang="en-US" sz="3200" dirty="0" err="1" smtClean="0">
                <a:solidFill>
                  <a:srgbClr val="FFFFFF"/>
                </a:solidFill>
                <a:cs typeface="+mn-cs"/>
              </a:rPr>
              <a:t>ทะเบียนการเกิด</a:t>
            </a:r>
            <a:endParaRPr lang="en-US" sz="3200" dirty="0">
              <a:solidFill>
                <a:srgbClr val="FFFFFF"/>
              </a:solidFill>
              <a:cs typeface="+mn-cs"/>
            </a:endParaRPr>
          </a:p>
        </p:txBody>
      </p:sp>
      <p:sp>
        <p:nvSpPr>
          <p:cNvPr id="21513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h-TH" sz="3600" dirty="0" smtClean="0"/>
              <a:t>ระบบทะเบียนราษฎร</a:t>
            </a:r>
            <a:endParaRPr lang="en-US" sz="3600" dirty="0" smtClean="0"/>
          </a:p>
        </p:txBody>
      </p:sp>
      <p:sp>
        <p:nvSpPr>
          <p:cNvPr id="21514" name="AutoShape 14"/>
          <p:cNvSpPr>
            <a:spLocks noChangeArrowheads="1"/>
          </p:cNvSpPr>
          <p:nvPr/>
        </p:nvSpPr>
        <p:spPr bwMode="auto">
          <a:xfrm>
            <a:off x="838200" y="1524000"/>
            <a:ext cx="6553200" cy="56832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 cap="rnd">
            <a:solidFill>
              <a:schemeClr val="bg2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th-TH" sz="4800" b="1" i="1" dirty="0">
                <a:latin typeface="Cordia New" pitchFamily="34" charset="-34"/>
                <a:cs typeface="Cordia New" pitchFamily="34" charset="-34"/>
              </a:rPr>
              <a:t>ระบบ</a:t>
            </a:r>
            <a:r>
              <a:rPr lang="th-TH" sz="4800" b="1" i="1" dirty="0" smtClean="0">
                <a:latin typeface="Cordia New" pitchFamily="34" charset="-34"/>
                <a:cs typeface="Cordia New" pitchFamily="34" charset="-34"/>
              </a:rPr>
              <a:t>งาน</a:t>
            </a:r>
            <a:r>
              <a:rPr lang="en-US" sz="4800" b="1" i="1" dirty="0" err="1" smtClean="0">
                <a:latin typeface="Cordia New" pitchFamily="34" charset="-34"/>
                <a:cs typeface="Cordia New" pitchFamily="34" charset="-34"/>
              </a:rPr>
              <a:t>ทะเบียนราษฎร</a:t>
            </a:r>
            <a:endParaRPr lang="en-US" sz="4800" b="1" i="1" dirty="0">
              <a:latin typeface="Cordia New" pitchFamily="34" charset="-34"/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27281518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69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69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69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69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75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69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69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69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69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25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69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69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20" grpId="0" animBg="1"/>
      <p:bldP spid="166921" grpId="0" animBg="1"/>
      <p:bldP spid="166922" grpId="0" animBg="1"/>
      <p:bldP spid="166923" grpId="0" animBg="1"/>
      <p:bldP spid="1669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AutoShape 2"/>
          <p:cNvSpPr>
            <a:spLocks noChangeArrowheads="1"/>
          </p:cNvSpPr>
          <p:nvPr/>
        </p:nvSpPr>
        <p:spPr bwMode="auto">
          <a:xfrm>
            <a:off x="495300" y="1939925"/>
            <a:ext cx="7239000" cy="3962400"/>
          </a:xfrm>
          <a:prstGeom prst="roundRect">
            <a:avLst>
              <a:gd name="adj" fmla="val 10375"/>
            </a:avLst>
          </a:prstGeom>
          <a:noFill/>
          <a:ln w="19050" cap="rnd">
            <a:solidFill>
              <a:schemeClr val="bg2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166920" name="AutoShape 8">
            <a:hlinkClick r:id="rId2" action="ppaction://hlinksldjump"/>
          </p:cNvPr>
          <p:cNvSpPr>
            <a:spLocks noChangeArrowheads="1"/>
          </p:cNvSpPr>
          <p:nvPr/>
        </p:nvSpPr>
        <p:spPr bwMode="gray">
          <a:xfrm>
            <a:off x="876300" y="2590800"/>
            <a:ext cx="6286500" cy="460375"/>
          </a:xfrm>
          <a:prstGeom prst="roundRect">
            <a:avLst>
              <a:gd name="adj" fmla="val 7574"/>
            </a:avLst>
          </a:prstGeom>
          <a:gradFill rotWithShape="1">
            <a:gsLst>
              <a:gs pos="0">
                <a:schemeClr val="accent1"/>
              </a:gs>
              <a:gs pos="50000">
                <a:schemeClr val="accent1">
                  <a:gamma/>
                  <a:tint val="72549"/>
                  <a:invGamma/>
                </a:schemeClr>
              </a:gs>
              <a:gs pos="100000">
                <a:schemeClr val="accent1"/>
              </a:gs>
            </a:gsLst>
            <a:lin ang="2700000" scaled="1"/>
          </a:gradFill>
          <a:ln w="28575" cap="rnd">
            <a:prstDash val="sysDot"/>
            <a:round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  <a:extLst/>
        </p:spPr>
        <p:txBody>
          <a:bodyPr wrap="none" anchor="ctr">
            <a:flatTx/>
          </a:bodyPr>
          <a:lstStyle/>
          <a:p>
            <a:pPr algn="l" eaLnBrk="0" hangingPunct="0">
              <a:buClr>
                <a:schemeClr val="bg1"/>
              </a:buClr>
              <a:buFont typeface="Wingdings" pitchFamily="2" charset="2"/>
              <a:buChar char="§"/>
              <a:defRPr/>
            </a:pPr>
            <a:r>
              <a:rPr lang="en-US" sz="3200" dirty="0">
                <a:latin typeface="+mn-lt"/>
                <a:cs typeface="+mn-cs"/>
              </a:rPr>
              <a:t> </a:t>
            </a:r>
            <a:r>
              <a:rPr lang="en-US" sz="3200" dirty="0" err="1" smtClean="0">
                <a:solidFill>
                  <a:srgbClr val="FFFFFF"/>
                </a:solidFill>
                <a:latin typeface="+mn-lt"/>
                <a:cs typeface="+mn-cs"/>
              </a:rPr>
              <a:t>ทะเบียนการตาย</a:t>
            </a:r>
            <a:endParaRPr lang="en-US" sz="3200" dirty="0">
              <a:solidFill>
                <a:srgbClr val="FFFFFF"/>
              </a:solidFill>
              <a:latin typeface="+mn-lt"/>
              <a:cs typeface="+mn-cs"/>
            </a:endParaRPr>
          </a:p>
        </p:txBody>
      </p:sp>
      <p:sp>
        <p:nvSpPr>
          <p:cNvPr id="166921" name="AutoShape 9"/>
          <p:cNvSpPr>
            <a:spLocks noChangeArrowheads="1"/>
          </p:cNvSpPr>
          <p:nvPr/>
        </p:nvSpPr>
        <p:spPr bwMode="gray">
          <a:xfrm>
            <a:off x="838200" y="3195637"/>
            <a:ext cx="6286500" cy="460375"/>
          </a:xfrm>
          <a:prstGeom prst="roundRect">
            <a:avLst>
              <a:gd name="adj" fmla="val 7574"/>
            </a:avLst>
          </a:prstGeom>
          <a:gradFill rotWithShape="1">
            <a:gsLst>
              <a:gs pos="0">
                <a:schemeClr val="accent2"/>
              </a:gs>
              <a:gs pos="50000">
                <a:schemeClr val="accent2">
                  <a:gamma/>
                  <a:tint val="72549"/>
                  <a:invGamma/>
                </a:schemeClr>
              </a:gs>
              <a:gs pos="100000">
                <a:schemeClr val="accent2"/>
              </a:gs>
            </a:gsLst>
            <a:lin ang="2700000" scaled="1"/>
          </a:gradFill>
          <a:ln w="28575" cap="rnd">
            <a:prstDash val="sysDot"/>
            <a:round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2"/>
            </a:extrusionClr>
          </a:sp3d>
          <a:extLst/>
        </p:spPr>
        <p:txBody>
          <a:bodyPr wrap="none" anchor="ctr">
            <a:flatTx/>
          </a:bodyPr>
          <a:lstStyle/>
          <a:p>
            <a:pPr algn="l" eaLnBrk="0" hangingPunct="0">
              <a:buClr>
                <a:schemeClr val="bg1"/>
              </a:buClr>
              <a:buFont typeface="Wingdings" pitchFamily="2" charset="2"/>
              <a:buChar char="§"/>
              <a:defRPr/>
            </a:pPr>
            <a:r>
              <a:rPr lang="en-US" sz="3200" dirty="0">
                <a:latin typeface="+mn-lt"/>
                <a:cs typeface="+mn-cs"/>
              </a:rPr>
              <a:t> </a:t>
            </a:r>
            <a:r>
              <a:rPr lang="en-US" sz="3200" dirty="0" err="1" smtClean="0">
                <a:solidFill>
                  <a:srgbClr val="FFFFFF"/>
                </a:solidFill>
                <a:latin typeface="+mn-lt"/>
                <a:cs typeface="+mn-cs"/>
              </a:rPr>
              <a:t>ทะเบียนการย้าย</a:t>
            </a:r>
            <a:endParaRPr lang="en-US" sz="3200" dirty="0">
              <a:solidFill>
                <a:srgbClr val="FFFFFF"/>
              </a:solidFill>
              <a:latin typeface="+mn-lt"/>
              <a:cs typeface="+mn-cs"/>
            </a:endParaRPr>
          </a:p>
        </p:txBody>
      </p:sp>
      <p:sp>
        <p:nvSpPr>
          <p:cNvPr id="166922" name="AutoShape 10"/>
          <p:cNvSpPr>
            <a:spLocks noChangeArrowheads="1"/>
          </p:cNvSpPr>
          <p:nvPr/>
        </p:nvSpPr>
        <p:spPr bwMode="gray">
          <a:xfrm>
            <a:off x="838200" y="3814762"/>
            <a:ext cx="6286500" cy="460375"/>
          </a:xfrm>
          <a:prstGeom prst="roundRect">
            <a:avLst>
              <a:gd name="adj" fmla="val 7574"/>
            </a:avLst>
          </a:prstGeom>
          <a:gradFill rotWithShape="1">
            <a:gsLst>
              <a:gs pos="0">
                <a:schemeClr val="accent1"/>
              </a:gs>
              <a:gs pos="50000">
                <a:schemeClr val="accent1">
                  <a:gamma/>
                  <a:tint val="72549"/>
                  <a:invGamma/>
                </a:schemeClr>
              </a:gs>
              <a:gs pos="100000">
                <a:schemeClr val="accent1"/>
              </a:gs>
            </a:gsLst>
            <a:lin ang="2700000" scaled="1"/>
          </a:gradFill>
          <a:ln w="28575" cap="rnd">
            <a:prstDash val="sysDot"/>
            <a:round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  <a:extLst/>
        </p:spPr>
        <p:txBody>
          <a:bodyPr wrap="none" anchor="ctr">
            <a:flatTx/>
          </a:bodyPr>
          <a:lstStyle/>
          <a:p>
            <a:pPr algn="l" eaLnBrk="0" hangingPunct="0">
              <a:buClr>
                <a:schemeClr val="bg1"/>
              </a:buClr>
              <a:buFont typeface="Wingdings" pitchFamily="2" charset="2"/>
              <a:buChar char="§"/>
              <a:defRPr/>
            </a:pPr>
            <a:r>
              <a:rPr lang="en-US" sz="3200" dirty="0" smtClean="0">
                <a:solidFill>
                  <a:srgbClr val="FFFFFF"/>
                </a:solidFill>
                <a:latin typeface="+mn-lt"/>
                <a:cs typeface="+mn-cs"/>
              </a:rPr>
              <a:t> </a:t>
            </a:r>
            <a:r>
              <a:rPr lang="th-TH" sz="3200" dirty="0" smtClean="0">
                <a:solidFill>
                  <a:srgbClr val="FFFFFF"/>
                </a:solidFill>
                <a:latin typeface="+mn-lt"/>
                <a:cs typeface="+mn-cs"/>
              </a:rPr>
              <a:t>ทะเบียนการ</a:t>
            </a:r>
            <a:r>
              <a:rPr lang="en-US" sz="3200" dirty="0" err="1" smtClean="0">
                <a:solidFill>
                  <a:srgbClr val="FFFFFF"/>
                </a:solidFill>
                <a:latin typeface="+mn-lt"/>
                <a:cs typeface="+mn-cs"/>
              </a:rPr>
              <a:t>แก้ไขหรือจำหน่ายรายการบุคคลและบ้าน</a:t>
            </a:r>
            <a:endParaRPr lang="en-US" sz="3200" dirty="0">
              <a:solidFill>
                <a:srgbClr val="FFFFFF"/>
              </a:solidFill>
              <a:latin typeface="+mn-lt"/>
              <a:cs typeface="+mn-cs"/>
            </a:endParaRPr>
          </a:p>
        </p:txBody>
      </p:sp>
      <p:sp>
        <p:nvSpPr>
          <p:cNvPr id="166923" name="AutoShape 11"/>
          <p:cNvSpPr>
            <a:spLocks noChangeArrowheads="1"/>
          </p:cNvSpPr>
          <p:nvPr/>
        </p:nvSpPr>
        <p:spPr bwMode="gray">
          <a:xfrm>
            <a:off x="854075" y="4454525"/>
            <a:ext cx="6282929" cy="460375"/>
          </a:xfrm>
          <a:prstGeom prst="roundRect">
            <a:avLst>
              <a:gd name="adj" fmla="val 7574"/>
            </a:avLst>
          </a:prstGeom>
          <a:gradFill rotWithShape="1">
            <a:gsLst>
              <a:gs pos="0">
                <a:schemeClr val="accent2"/>
              </a:gs>
              <a:gs pos="50000">
                <a:schemeClr val="accent2">
                  <a:gamma/>
                  <a:tint val="72549"/>
                  <a:invGamma/>
                </a:schemeClr>
              </a:gs>
              <a:gs pos="100000">
                <a:schemeClr val="accent2"/>
              </a:gs>
            </a:gsLst>
            <a:lin ang="2700000" scaled="1"/>
          </a:gradFill>
          <a:ln w="28575" cap="rnd">
            <a:prstDash val="sysDot"/>
            <a:round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2"/>
            </a:extrusionClr>
          </a:sp3d>
          <a:extLst/>
        </p:spPr>
        <p:txBody>
          <a:bodyPr wrap="none" anchor="ctr">
            <a:flatTx/>
          </a:bodyPr>
          <a:lstStyle/>
          <a:p>
            <a:pPr algn="l" eaLnBrk="0" hangingPunct="0">
              <a:buClr>
                <a:schemeClr val="bg1"/>
              </a:buClr>
              <a:buFont typeface="Wingdings" pitchFamily="2" charset="2"/>
              <a:buChar char="§"/>
              <a:defRPr/>
            </a:pPr>
            <a:r>
              <a:rPr lang="en-US" sz="3200" dirty="0">
                <a:latin typeface="+mn-lt"/>
                <a:cs typeface="+mn-cs"/>
              </a:rPr>
              <a:t> </a:t>
            </a:r>
            <a:r>
              <a:rPr lang="en-US" sz="3200" dirty="0" err="1" smtClean="0">
                <a:solidFill>
                  <a:srgbClr val="FFFFFF"/>
                </a:solidFill>
                <a:latin typeface="+mn-lt"/>
                <a:cs typeface="+mn-cs"/>
              </a:rPr>
              <a:t>การพิมพ์ทะเบียนบ้านแบบเล่ม</a:t>
            </a:r>
            <a:endParaRPr lang="en-US" sz="3200" dirty="0">
              <a:solidFill>
                <a:srgbClr val="FFFFFF"/>
              </a:solidFill>
              <a:latin typeface="+mn-lt"/>
              <a:cs typeface="+mn-cs"/>
            </a:endParaRPr>
          </a:p>
        </p:txBody>
      </p:sp>
      <p:sp>
        <p:nvSpPr>
          <p:cNvPr id="166924" name="AutoShape 12"/>
          <p:cNvSpPr>
            <a:spLocks noChangeArrowheads="1"/>
          </p:cNvSpPr>
          <p:nvPr/>
        </p:nvSpPr>
        <p:spPr bwMode="gray">
          <a:xfrm>
            <a:off x="854075" y="5067300"/>
            <a:ext cx="6282929" cy="476250"/>
          </a:xfrm>
          <a:prstGeom prst="roundRect">
            <a:avLst>
              <a:gd name="adj" fmla="val 7574"/>
            </a:avLst>
          </a:prstGeom>
          <a:gradFill rotWithShape="1">
            <a:gsLst>
              <a:gs pos="0">
                <a:schemeClr val="accent1"/>
              </a:gs>
              <a:gs pos="50000">
                <a:schemeClr val="accent1">
                  <a:gamma/>
                  <a:tint val="72549"/>
                  <a:invGamma/>
                </a:schemeClr>
              </a:gs>
              <a:gs pos="100000">
                <a:schemeClr val="accent1"/>
              </a:gs>
            </a:gsLst>
            <a:lin ang="2700000" scaled="1"/>
          </a:gradFill>
          <a:ln w="28575" cap="rnd">
            <a:prstDash val="sysDot"/>
            <a:round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  <a:extLst/>
        </p:spPr>
        <p:txBody>
          <a:bodyPr wrap="none" anchor="ctr">
            <a:flatTx/>
          </a:bodyPr>
          <a:lstStyle/>
          <a:p>
            <a:pPr algn="l" eaLnBrk="0" hangingPunct="0">
              <a:buClr>
                <a:schemeClr val="bg1"/>
              </a:buClr>
              <a:buFont typeface="Wingdings" pitchFamily="2" charset="2"/>
              <a:buChar char="§"/>
              <a:defRPr/>
            </a:pPr>
            <a:r>
              <a:rPr lang="en-US" sz="3200" dirty="0">
                <a:latin typeface="+mn-lt"/>
                <a:cs typeface="+mn-cs"/>
              </a:rPr>
              <a:t> </a:t>
            </a:r>
            <a:r>
              <a:rPr lang="en-US" sz="3200" dirty="0" err="1" smtClean="0">
                <a:solidFill>
                  <a:srgbClr val="FFFFFF"/>
                </a:solidFill>
                <a:cs typeface="+mn-cs"/>
              </a:rPr>
              <a:t>ระบบรายงานและการตรวจสอบข้อมูลการปรับปรุง</a:t>
            </a:r>
            <a:endParaRPr lang="en-US" sz="3200" dirty="0">
              <a:solidFill>
                <a:srgbClr val="FFFFFF"/>
              </a:solidFill>
              <a:cs typeface="+mn-cs"/>
            </a:endParaRPr>
          </a:p>
        </p:txBody>
      </p:sp>
      <p:sp>
        <p:nvSpPr>
          <p:cNvPr id="21513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h-TH" sz="3600" smtClean="0"/>
              <a:t>ระบบทะเบียนราษฎร</a:t>
            </a:r>
            <a:endParaRPr lang="en-US" sz="3600" smtClean="0"/>
          </a:p>
        </p:txBody>
      </p:sp>
      <p:sp>
        <p:nvSpPr>
          <p:cNvPr id="21514" name="AutoShape 14"/>
          <p:cNvSpPr>
            <a:spLocks noChangeArrowheads="1"/>
          </p:cNvSpPr>
          <p:nvPr/>
        </p:nvSpPr>
        <p:spPr bwMode="auto">
          <a:xfrm>
            <a:off x="838200" y="1524000"/>
            <a:ext cx="6553200" cy="56832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 cap="rnd">
            <a:solidFill>
              <a:schemeClr val="bg2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th-TH" sz="4800" b="1" i="1" dirty="0">
                <a:latin typeface="Cordia New" pitchFamily="34" charset="-34"/>
                <a:cs typeface="Cordia New" pitchFamily="34" charset="-34"/>
              </a:rPr>
              <a:t>ระบบ</a:t>
            </a:r>
            <a:r>
              <a:rPr lang="th-TH" sz="4800" b="1" i="1" dirty="0" smtClean="0">
                <a:latin typeface="Cordia New" pitchFamily="34" charset="-34"/>
                <a:cs typeface="Cordia New" pitchFamily="34" charset="-34"/>
              </a:rPr>
              <a:t>งาน</a:t>
            </a:r>
            <a:r>
              <a:rPr lang="en-US" sz="4800" b="1" i="1" dirty="0" err="1" smtClean="0">
                <a:latin typeface="Cordia New" pitchFamily="34" charset="-34"/>
                <a:cs typeface="Cordia New" pitchFamily="34" charset="-34"/>
              </a:rPr>
              <a:t>ทะเบียนราษฎร</a:t>
            </a:r>
            <a:endParaRPr lang="en-US" sz="4800" b="1" i="1" dirty="0">
              <a:latin typeface="Cordia New" pitchFamily="34" charset="-34"/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129687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69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69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69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69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69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69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69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69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75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69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69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20" grpId="0" animBg="1"/>
      <p:bldP spid="166921" grpId="0" animBg="1"/>
      <p:bldP spid="166922" grpId="0" animBg="1"/>
      <p:bldP spid="166923" grpId="0" animBg="1"/>
      <p:bldP spid="1669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AutoShape 2"/>
          <p:cNvSpPr>
            <a:spLocks noChangeArrowheads="1"/>
          </p:cNvSpPr>
          <p:nvPr/>
        </p:nvSpPr>
        <p:spPr bwMode="auto">
          <a:xfrm>
            <a:off x="495300" y="1939925"/>
            <a:ext cx="7239000" cy="3962400"/>
          </a:xfrm>
          <a:prstGeom prst="roundRect">
            <a:avLst>
              <a:gd name="adj" fmla="val 10375"/>
            </a:avLst>
          </a:prstGeom>
          <a:noFill/>
          <a:ln w="19050" cap="rnd">
            <a:solidFill>
              <a:schemeClr val="bg2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166920" name="AutoShape 8">
            <a:hlinkClick r:id="rId2" action="ppaction://hlinksldjump"/>
          </p:cNvPr>
          <p:cNvSpPr>
            <a:spLocks noChangeArrowheads="1"/>
          </p:cNvSpPr>
          <p:nvPr/>
        </p:nvSpPr>
        <p:spPr bwMode="gray">
          <a:xfrm>
            <a:off x="876300" y="2438400"/>
            <a:ext cx="6286500" cy="833439"/>
          </a:xfrm>
          <a:prstGeom prst="roundRect">
            <a:avLst>
              <a:gd name="adj" fmla="val 7574"/>
            </a:avLst>
          </a:prstGeom>
          <a:gradFill rotWithShape="1">
            <a:gsLst>
              <a:gs pos="0">
                <a:schemeClr val="accent1"/>
              </a:gs>
              <a:gs pos="50000">
                <a:schemeClr val="accent1">
                  <a:gamma/>
                  <a:tint val="72549"/>
                  <a:invGamma/>
                </a:schemeClr>
              </a:gs>
              <a:gs pos="100000">
                <a:schemeClr val="accent1"/>
              </a:gs>
            </a:gsLst>
            <a:lin ang="2700000" scaled="1"/>
          </a:gradFill>
          <a:ln w="28575" cap="rnd">
            <a:prstDash val="sysDot"/>
            <a:round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  <a:extLst/>
        </p:spPr>
        <p:txBody>
          <a:bodyPr wrap="none" anchor="ctr">
            <a:flatTx/>
          </a:bodyPr>
          <a:lstStyle/>
          <a:p>
            <a:pPr algn="l" eaLnBrk="0" hangingPunct="0">
              <a:buClr>
                <a:schemeClr val="bg1"/>
              </a:buClr>
              <a:buFont typeface="Wingdings" pitchFamily="2" charset="2"/>
              <a:buChar char="§"/>
              <a:defRPr/>
            </a:pPr>
            <a:r>
              <a:rPr lang="en-US" sz="3200" dirty="0">
                <a:latin typeface="+mn-lt"/>
                <a:cs typeface="+mn-cs"/>
              </a:rPr>
              <a:t> </a:t>
            </a:r>
            <a:r>
              <a:rPr lang="en-US" sz="3200" dirty="0" err="1" smtClean="0">
                <a:solidFill>
                  <a:srgbClr val="FFFFFF"/>
                </a:solidFill>
                <a:latin typeface="+mn-lt"/>
                <a:cs typeface="+mn-cs"/>
              </a:rPr>
              <a:t>การตรวจสอบทุจริตทางทะเบียนราษฎร</a:t>
            </a:r>
            <a:endParaRPr lang="en-US" sz="3200" dirty="0">
              <a:solidFill>
                <a:srgbClr val="FFFFFF"/>
              </a:solidFill>
              <a:latin typeface="+mn-lt"/>
              <a:cs typeface="+mn-cs"/>
            </a:endParaRPr>
          </a:p>
        </p:txBody>
      </p:sp>
      <p:sp>
        <p:nvSpPr>
          <p:cNvPr id="166921" name="AutoShape 9"/>
          <p:cNvSpPr>
            <a:spLocks noChangeArrowheads="1"/>
          </p:cNvSpPr>
          <p:nvPr/>
        </p:nvSpPr>
        <p:spPr bwMode="gray">
          <a:xfrm>
            <a:off x="838200" y="3505200"/>
            <a:ext cx="6286500" cy="914400"/>
          </a:xfrm>
          <a:prstGeom prst="roundRect">
            <a:avLst>
              <a:gd name="adj" fmla="val 7574"/>
            </a:avLst>
          </a:prstGeom>
          <a:gradFill rotWithShape="1">
            <a:gsLst>
              <a:gs pos="0">
                <a:schemeClr val="accent2"/>
              </a:gs>
              <a:gs pos="50000">
                <a:schemeClr val="accent2">
                  <a:gamma/>
                  <a:tint val="72549"/>
                  <a:invGamma/>
                </a:schemeClr>
              </a:gs>
              <a:gs pos="100000">
                <a:schemeClr val="accent2"/>
              </a:gs>
            </a:gsLst>
            <a:lin ang="2700000" scaled="1"/>
          </a:gradFill>
          <a:ln w="28575" cap="rnd">
            <a:prstDash val="sysDot"/>
            <a:round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2"/>
            </a:extrusionClr>
          </a:sp3d>
          <a:extLst/>
        </p:spPr>
        <p:txBody>
          <a:bodyPr wrap="none" anchor="ctr">
            <a:flatTx/>
          </a:bodyPr>
          <a:lstStyle/>
          <a:p>
            <a:pPr algn="l" eaLnBrk="0" hangingPunct="0">
              <a:buClr>
                <a:schemeClr val="bg1"/>
              </a:buClr>
              <a:buFont typeface="Wingdings" pitchFamily="2" charset="2"/>
              <a:buChar char="§"/>
              <a:defRPr/>
            </a:pPr>
            <a:r>
              <a:rPr lang="en-US" sz="3200" dirty="0">
                <a:latin typeface="+mn-lt"/>
                <a:cs typeface="+mn-cs"/>
              </a:rPr>
              <a:t> </a:t>
            </a:r>
            <a:r>
              <a:rPr lang="en-US" sz="3200" dirty="0" err="1" smtClean="0">
                <a:solidFill>
                  <a:srgbClr val="FFFFFF"/>
                </a:solidFill>
                <a:latin typeface="+mn-lt"/>
                <a:cs typeface="+mn-cs"/>
              </a:rPr>
              <a:t>การเพิ่มรายการบ้านและคนที่ตกหล่นในทะเบียนบ้าน</a:t>
            </a:r>
            <a:endParaRPr lang="en-US" sz="3200" dirty="0" smtClean="0">
              <a:solidFill>
                <a:srgbClr val="FFFFFF"/>
              </a:solidFill>
              <a:latin typeface="+mn-lt"/>
              <a:cs typeface="+mn-cs"/>
            </a:endParaRPr>
          </a:p>
          <a:p>
            <a:pPr eaLnBrk="0" hangingPunct="0">
              <a:buClr>
                <a:schemeClr val="bg1"/>
              </a:buClr>
              <a:defRPr/>
            </a:pPr>
            <a:r>
              <a:rPr lang="en-US" sz="3200" dirty="0" err="1" smtClean="0">
                <a:solidFill>
                  <a:srgbClr val="FFFFFF"/>
                </a:solidFill>
                <a:latin typeface="+mn-lt"/>
                <a:cs typeface="+mn-cs"/>
              </a:rPr>
              <a:t>แต่มีเลขประจำตัว</a:t>
            </a:r>
            <a:endParaRPr lang="en-US" sz="3200" dirty="0">
              <a:solidFill>
                <a:srgbClr val="FFFFFF"/>
              </a:solidFill>
              <a:latin typeface="+mn-lt"/>
              <a:cs typeface="+mn-cs"/>
            </a:endParaRPr>
          </a:p>
        </p:txBody>
      </p:sp>
      <p:sp>
        <p:nvSpPr>
          <p:cNvPr id="166922" name="AutoShape 10"/>
          <p:cNvSpPr>
            <a:spLocks noChangeArrowheads="1"/>
          </p:cNvSpPr>
          <p:nvPr/>
        </p:nvSpPr>
        <p:spPr bwMode="gray">
          <a:xfrm>
            <a:off x="838200" y="4645025"/>
            <a:ext cx="6286500" cy="841375"/>
          </a:xfrm>
          <a:prstGeom prst="roundRect">
            <a:avLst>
              <a:gd name="adj" fmla="val 7574"/>
            </a:avLst>
          </a:prstGeom>
          <a:gradFill rotWithShape="1">
            <a:gsLst>
              <a:gs pos="0">
                <a:schemeClr val="accent1"/>
              </a:gs>
              <a:gs pos="50000">
                <a:schemeClr val="accent1">
                  <a:gamma/>
                  <a:tint val="72549"/>
                  <a:invGamma/>
                </a:schemeClr>
              </a:gs>
              <a:gs pos="100000">
                <a:schemeClr val="accent1"/>
              </a:gs>
            </a:gsLst>
            <a:lin ang="2700000" scaled="1"/>
          </a:gradFill>
          <a:ln w="28575" cap="rnd">
            <a:prstDash val="sysDot"/>
            <a:round/>
            <a:headEnd/>
            <a:tailEnd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  <a:extLst/>
        </p:spPr>
        <p:txBody>
          <a:bodyPr wrap="none" anchor="ctr">
            <a:flatTx/>
          </a:bodyPr>
          <a:lstStyle/>
          <a:p>
            <a:pPr algn="l" eaLnBrk="0" hangingPunct="0">
              <a:buClr>
                <a:schemeClr val="bg1"/>
              </a:buClr>
              <a:buFont typeface="Wingdings" pitchFamily="2" charset="2"/>
              <a:buChar char="§"/>
              <a:defRPr/>
            </a:pPr>
            <a:r>
              <a:rPr lang="en-US" sz="3200" dirty="0" smtClean="0">
                <a:solidFill>
                  <a:srgbClr val="FFFFFF"/>
                </a:solidFill>
                <a:latin typeface="+mn-lt"/>
                <a:cs typeface="+mn-cs"/>
              </a:rPr>
              <a:t> </a:t>
            </a:r>
            <a:r>
              <a:rPr lang="en-US" sz="3200" dirty="0" err="1" smtClean="0">
                <a:solidFill>
                  <a:srgbClr val="FFFFFF"/>
                </a:solidFill>
                <a:latin typeface="+mn-lt"/>
                <a:cs typeface="+mn-cs"/>
              </a:rPr>
              <a:t>การจัดเก็บภาพใบหน้าของชนกลุ่มน้อย</a:t>
            </a:r>
            <a:endParaRPr lang="en-US" sz="3200" dirty="0">
              <a:solidFill>
                <a:srgbClr val="FFFFFF"/>
              </a:solidFill>
              <a:latin typeface="+mn-lt"/>
              <a:cs typeface="+mn-cs"/>
            </a:endParaRPr>
          </a:p>
        </p:txBody>
      </p:sp>
      <p:sp>
        <p:nvSpPr>
          <p:cNvPr id="21513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h-TH" sz="3600" smtClean="0"/>
              <a:t>ระบบทะเบียนราษฎร</a:t>
            </a:r>
            <a:endParaRPr lang="en-US" sz="3600" smtClean="0"/>
          </a:p>
        </p:txBody>
      </p:sp>
      <p:sp>
        <p:nvSpPr>
          <p:cNvPr id="21514" name="AutoShape 14"/>
          <p:cNvSpPr>
            <a:spLocks noChangeArrowheads="1"/>
          </p:cNvSpPr>
          <p:nvPr/>
        </p:nvSpPr>
        <p:spPr bwMode="auto">
          <a:xfrm>
            <a:off x="838200" y="1524000"/>
            <a:ext cx="6553200" cy="56832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 cap="rnd">
            <a:solidFill>
              <a:schemeClr val="bg2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th-TH" sz="4800" b="1" i="1" dirty="0">
                <a:latin typeface="Cordia New" pitchFamily="34" charset="-34"/>
                <a:cs typeface="Cordia New" pitchFamily="34" charset="-34"/>
              </a:rPr>
              <a:t>ระบบ</a:t>
            </a:r>
            <a:r>
              <a:rPr lang="th-TH" sz="4800" b="1" i="1" dirty="0" smtClean="0">
                <a:latin typeface="Cordia New" pitchFamily="34" charset="-34"/>
                <a:cs typeface="Cordia New" pitchFamily="34" charset="-34"/>
              </a:rPr>
              <a:t>งาน</a:t>
            </a:r>
            <a:r>
              <a:rPr lang="en-US" sz="4800" b="1" i="1" dirty="0" err="1" smtClean="0">
                <a:latin typeface="Cordia New" pitchFamily="34" charset="-34"/>
                <a:cs typeface="Cordia New" pitchFamily="34" charset="-34"/>
              </a:rPr>
              <a:t>ทะเบียนราษฎร</a:t>
            </a:r>
            <a:endParaRPr lang="en-US" sz="4800" b="1" i="1" dirty="0">
              <a:latin typeface="Cordia New" pitchFamily="34" charset="-34"/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36663053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69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69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75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69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69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75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69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69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20" grpId="0" animBg="1"/>
      <p:bldP spid="166921" grpId="0" animBg="1"/>
      <p:bldP spid="1669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00200" y="228599"/>
            <a:ext cx="5562600" cy="6418385"/>
          </a:xfrm>
        </p:spPr>
      </p:pic>
    </p:spTree>
    <p:extLst>
      <p:ext uri="{BB962C8B-B14F-4D97-AF65-F5344CB8AC3E}">
        <p14:creationId xmlns:p14="http://schemas.microsoft.com/office/powerpoint/2010/main" xmlns="" val="6225166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2362200" y="381000"/>
            <a:ext cx="6324600" cy="1295400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sz="4800" dirty="0" err="1"/>
              <a:t>การพิมพ์ใบคำ</a:t>
            </a:r>
            <a:r>
              <a:rPr lang="en-US" sz="4800" dirty="0" err="1" smtClean="0"/>
              <a:t>ร้องทะเบียน</a:t>
            </a:r>
            <a:r>
              <a:rPr lang="en-US" sz="4800" dirty="0" err="1"/>
              <a:t>ราษฎร</a:t>
            </a:r>
            <a:endParaRPr lang="en-US" b="1" i="1" dirty="0"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057400" y="2133600"/>
            <a:ext cx="6477000" cy="351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2F75A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2F75AF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2F75AF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2F75AF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2F75AF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2F75AF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2F75AF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2F75AF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2F75AF"/>
                </a:solidFill>
                <a:latin typeface="+mn-lt"/>
              </a:defRPr>
            </a:lvl9pPr>
          </a:lstStyle>
          <a:p>
            <a:pPr marL="0" indent="0">
              <a:lnSpc>
                <a:spcPct val="80000"/>
              </a:lnSpc>
              <a:buNone/>
            </a:pPr>
            <a:r>
              <a:rPr lang="en-US" altLang="ko-KR" sz="4000" b="1" i="1" dirty="0" err="1">
                <a:latin typeface="Cordia New" pitchFamily="34" charset="-34"/>
                <a:ea typeface="굴림" charset="-127"/>
                <a:cs typeface="Cordia New" pitchFamily="34" charset="-34"/>
              </a:rPr>
              <a:t>การทำงาน</a:t>
            </a:r>
            <a:r>
              <a:rPr lang="en-US" altLang="ko-KR" sz="4000" b="1" i="1" dirty="0">
                <a:latin typeface="Cordia New" pitchFamily="34" charset="-34"/>
                <a:ea typeface="굴림" charset="-127"/>
                <a:cs typeface="Cordia New" pitchFamily="34" charset="-34"/>
              </a:rPr>
              <a:t> </a:t>
            </a:r>
            <a:r>
              <a:rPr lang="en-US" altLang="ko-KR" sz="4000" b="1" i="1" dirty="0" err="1">
                <a:latin typeface="Cordia New" pitchFamily="34" charset="-34"/>
                <a:ea typeface="굴림" charset="-127"/>
                <a:cs typeface="Cordia New" pitchFamily="34" charset="-34"/>
              </a:rPr>
              <a:t>สำหรับบุคคล</a:t>
            </a:r>
            <a:r>
              <a:rPr lang="en-US" altLang="ko-KR" sz="4000" b="1" i="1" dirty="0">
                <a:latin typeface="Cordia New" pitchFamily="34" charset="-34"/>
                <a:ea typeface="굴림" charset="-127"/>
                <a:cs typeface="Cordia New" pitchFamily="34" charset="-34"/>
              </a:rPr>
              <a:t>  2 </a:t>
            </a:r>
            <a:r>
              <a:rPr lang="en-US" altLang="ko-KR" sz="4000" b="1" i="1" dirty="0" err="1">
                <a:latin typeface="Cordia New" pitchFamily="34" charset="-34"/>
                <a:ea typeface="굴림" charset="-127"/>
                <a:cs typeface="Cordia New" pitchFamily="34" charset="-34"/>
              </a:rPr>
              <a:t>กลุ่ม</a:t>
            </a:r>
            <a:r>
              <a:rPr lang="en-US" altLang="ko-KR" sz="4000" b="1" i="1" dirty="0">
                <a:latin typeface="Cordia New" pitchFamily="34" charset="-34"/>
                <a:ea typeface="굴림" charset="-127"/>
                <a:cs typeface="Cordia New" pitchFamily="34" charset="-34"/>
              </a:rPr>
              <a:t> </a:t>
            </a:r>
            <a:r>
              <a:rPr lang="en-US" altLang="ko-KR" sz="4000" b="1" i="1" dirty="0" err="1" smtClean="0">
                <a:latin typeface="Cordia New" pitchFamily="34" charset="-34"/>
                <a:ea typeface="굴림" charset="-127"/>
                <a:cs typeface="Cordia New" pitchFamily="34" charset="-34"/>
              </a:rPr>
              <a:t>คือ</a:t>
            </a:r>
            <a:endParaRPr lang="en-US" altLang="ko-KR" sz="4000" b="1" i="1" dirty="0" smtClean="0">
              <a:latin typeface="Cordia New" pitchFamily="34" charset="-34"/>
              <a:ea typeface="굴림" charset="-127"/>
              <a:cs typeface="Cordia New" pitchFamily="34" charset="-34"/>
            </a:endParaRPr>
          </a:p>
          <a:p>
            <a:pPr marL="0" indent="0">
              <a:lnSpc>
                <a:spcPct val="80000"/>
              </a:lnSpc>
              <a:buNone/>
            </a:pPr>
            <a:endParaRPr lang="en-US" altLang="ko-KR" sz="1800" dirty="0">
              <a:latin typeface="Cordia New" pitchFamily="34" charset="-34"/>
              <a:ea typeface="굴림" charset="-127"/>
              <a:cs typeface="Cordia New" pitchFamily="34" charset="-34"/>
            </a:endParaRPr>
          </a:p>
          <a:p>
            <a:pPr>
              <a:lnSpc>
                <a:spcPct val="80000"/>
              </a:lnSpc>
            </a:pPr>
            <a:r>
              <a:rPr lang="en-US" altLang="ko-KR" sz="4000" b="1" i="1" dirty="0" err="1">
                <a:latin typeface="Cordia New" pitchFamily="34" charset="-34"/>
                <a:ea typeface="굴림" charset="-127"/>
                <a:cs typeface="Cordia New" pitchFamily="34" charset="-34"/>
              </a:rPr>
              <a:t>บุคคลที่อยู่ใน</a:t>
            </a:r>
            <a:r>
              <a:rPr lang="en-US" altLang="ko-KR" sz="4000" b="1" i="1" dirty="0">
                <a:latin typeface="Cordia New" pitchFamily="34" charset="-34"/>
                <a:ea typeface="굴림" charset="-127"/>
                <a:cs typeface="Cordia New" pitchFamily="34" charset="-34"/>
              </a:rPr>
              <a:t> </a:t>
            </a:r>
            <a:r>
              <a:rPr lang="en-US" altLang="ko-KR" sz="4000" b="1" i="1" dirty="0" err="1">
                <a:latin typeface="Cordia New" pitchFamily="34" charset="-34"/>
                <a:ea typeface="굴림" charset="-127"/>
                <a:cs typeface="Cordia New" pitchFamily="34" charset="-34"/>
              </a:rPr>
              <a:t>ท.ร</a:t>
            </a:r>
            <a:r>
              <a:rPr lang="en-US" altLang="ko-KR" sz="4000" b="1" i="1" dirty="0">
                <a:latin typeface="Cordia New" pitchFamily="34" charset="-34"/>
                <a:ea typeface="굴림" charset="-127"/>
                <a:cs typeface="Cordia New" pitchFamily="34" charset="-34"/>
              </a:rPr>
              <a:t>. 14 / </a:t>
            </a:r>
            <a:r>
              <a:rPr lang="en-US" altLang="ko-KR" sz="4000" b="1" i="1" dirty="0" err="1">
                <a:latin typeface="Cordia New" pitchFamily="34" charset="-34"/>
                <a:ea typeface="굴림" charset="-127"/>
                <a:cs typeface="Cordia New" pitchFamily="34" charset="-34"/>
              </a:rPr>
              <a:t>ท.ร</a:t>
            </a:r>
            <a:r>
              <a:rPr lang="en-US" altLang="ko-KR" sz="4000" b="1" i="1" dirty="0">
                <a:latin typeface="Cordia New" pitchFamily="34" charset="-34"/>
                <a:ea typeface="굴림" charset="-127"/>
                <a:cs typeface="Cordia New" pitchFamily="34" charset="-34"/>
              </a:rPr>
              <a:t>. </a:t>
            </a:r>
            <a:r>
              <a:rPr lang="en-US" altLang="ko-KR" sz="4000" b="1" i="1" dirty="0" smtClean="0">
                <a:latin typeface="Cordia New" pitchFamily="34" charset="-34"/>
                <a:ea typeface="굴림" charset="-127"/>
                <a:cs typeface="Cordia New" pitchFamily="34" charset="-34"/>
              </a:rPr>
              <a:t>13</a:t>
            </a:r>
          </a:p>
          <a:p>
            <a:pPr marL="0" indent="0">
              <a:lnSpc>
                <a:spcPct val="80000"/>
              </a:lnSpc>
              <a:buNone/>
            </a:pPr>
            <a:endParaRPr lang="en-US" altLang="ko-KR" sz="1800" b="1" i="1" dirty="0">
              <a:latin typeface="Cordia New" pitchFamily="34" charset="-34"/>
              <a:ea typeface="굴림" charset="-127"/>
              <a:cs typeface="Cordia New" pitchFamily="34" charset="-34"/>
            </a:endParaRPr>
          </a:p>
          <a:p>
            <a:pPr>
              <a:lnSpc>
                <a:spcPct val="80000"/>
              </a:lnSpc>
            </a:pPr>
            <a:r>
              <a:rPr lang="en-US" altLang="ko-KR" sz="4000" b="1" i="1" dirty="0" err="1">
                <a:latin typeface="Cordia New" pitchFamily="34" charset="-34"/>
                <a:ea typeface="굴림" charset="-127"/>
                <a:cs typeface="Cordia New" pitchFamily="34" charset="-34"/>
              </a:rPr>
              <a:t>บุคคลต่างด้าว</a:t>
            </a:r>
            <a:r>
              <a:rPr lang="en-US" altLang="ko-KR" sz="4000" b="1" i="1" dirty="0">
                <a:latin typeface="Cordia New" pitchFamily="34" charset="-34"/>
                <a:ea typeface="굴림" charset="-127"/>
                <a:cs typeface="Cordia New" pitchFamily="34" charset="-34"/>
              </a:rPr>
              <a:t> (3 </a:t>
            </a:r>
            <a:r>
              <a:rPr lang="en-US" altLang="ko-KR" sz="4000" b="1" i="1" dirty="0" err="1">
                <a:latin typeface="Cordia New" pitchFamily="34" charset="-34"/>
                <a:ea typeface="굴림" charset="-127"/>
                <a:cs typeface="Cordia New" pitchFamily="34" charset="-34"/>
              </a:rPr>
              <a:t>สัญชาติ</a:t>
            </a:r>
            <a:r>
              <a:rPr lang="en-US" altLang="ko-KR" sz="4000" b="1" i="1" dirty="0">
                <a:latin typeface="Cordia New" pitchFamily="34" charset="-34"/>
                <a:ea typeface="굴림" charset="-127"/>
                <a:cs typeface="Cordia New" pitchFamily="34" charset="-34"/>
              </a:rPr>
              <a:t>)</a:t>
            </a:r>
            <a:endParaRPr lang="en-US" sz="4000" b="1" i="1" dirty="0">
              <a:latin typeface="Cordia New" pitchFamily="34" charset="-34"/>
              <a:cs typeface="Cordia New" pitchFamily="34" charset="-3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496755" y="152400"/>
            <a:ext cx="8251957" cy="715963"/>
          </a:xfrm>
        </p:spPr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การตรวจสอบคัดรับรองรายการทะเบียนคนและบ้าน</a:t>
            </a:r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169987" name="AutoShape 3"/>
          <p:cNvSpPr>
            <a:spLocks noChangeArrowheads="1"/>
          </p:cNvSpPr>
          <p:nvPr/>
        </p:nvSpPr>
        <p:spPr bwMode="gray">
          <a:xfrm>
            <a:off x="228600" y="2116138"/>
            <a:ext cx="8534400" cy="382587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bg2">
                  <a:gamma/>
                  <a:tint val="36471"/>
                  <a:invGamma/>
                </a:schemeClr>
              </a:gs>
              <a:gs pos="100000">
                <a:schemeClr val="bg2"/>
              </a:gs>
            </a:gsLst>
            <a:lin ang="5400000" scaled="1"/>
          </a:gradFill>
          <a:ln>
            <a:noFill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th-TH">
              <a:cs typeface="+mn-cs"/>
            </a:endParaRPr>
          </a:p>
        </p:txBody>
      </p:sp>
      <p:grpSp>
        <p:nvGrpSpPr>
          <p:cNvPr id="48132" name="Group 4"/>
          <p:cNvGrpSpPr>
            <a:grpSpLocks/>
          </p:cNvGrpSpPr>
          <p:nvPr/>
        </p:nvGrpSpPr>
        <p:grpSpPr bwMode="auto">
          <a:xfrm>
            <a:off x="395289" y="1876300"/>
            <a:ext cx="2119311" cy="3740150"/>
            <a:chOff x="528" y="1392"/>
            <a:chExt cx="1158" cy="2085"/>
          </a:xfrm>
        </p:grpSpPr>
        <p:sp>
          <p:nvSpPr>
            <p:cNvPr id="43049" name="AutoShape 5"/>
            <p:cNvSpPr>
              <a:spLocks noChangeArrowheads="1"/>
            </p:cNvSpPr>
            <p:nvPr/>
          </p:nvSpPr>
          <p:spPr bwMode="gray">
            <a:xfrm>
              <a:off x="528" y="1392"/>
              <a:ext cx="1158" cy="2085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th-TH">
                <a:latin typeface="Arial" pitchFamily="34" charset="0"/>
              </a:endParaRPr>
            </a:p>
          </p:txBody>
        </p:sp>
        <p:sp>
          <p:nvSpPr>
            <p:cNvPr id="48170" name="AutoShape 6"/>
            <p:cNvSpPr>
              <a:spLocks noChangeArrowheads="1"/>
            </p:cNvSpPr>
            <p:nvPr/>
          </p:nvSpPr>
          <p:spPr bwMode="gray">
            <a:xfrm>
              <a:off x="576" y="1416"/>
              <a:ext cx="1063" cy="28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accent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</p:grpSp>
      <p:grpSp>
        <p:nvGrpSpPr>
          <p:cNvPr id="48133" name="Group 7"/>
          <p:cNvGrpSpPr>
            <a:grpSpLocks/>
          </p:cNvGrpSpPr>
          <p:nvPr/>
        </p:nvGrpSpPr>
        <p:grpSpPr bwMode="auto">
          <a:xfrm>
            <a:off x="3415920" y="1905000"/>
            <a:ext cx="2146680" cy="3740150"/>
            <a:chOff x="2287" y="1392"/>
            <a:chExt cx="1158" cy="2085"/>
          </a:xfrm>
        </p:grpSpPr>
        <p:sp>
          <p:nvSpPr>
            <p:cNvPr id="43047" name="AutoShape 8"/>
            <p:cNvSpPr>
              <a:spLocks noChangeArrowheads="1"/>
            </p:cNvSpPr>
            <p:nvPr/>
          </p:nvSpPr>
          <p:spPr bwMode="gray">
            <a:xfrm>
              <a:off x="2287" y="1392"/>
              <a:ext cx="1158" cy="2085"/>
            </a:xfrm>
            <a:prstGeom prst="roundRect">
              <a:avLst>
                <a:gd name="adj" fmla="val 16667"/>
              </a:avLst>
            </a:prstGeom>
            <a:solidFill>
              <a:schemeClr val="accent2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l">
                <a:defRPr/>
              </a:pPr>
              <a:endParaRPr lang="th-TH">
                <a:latin typeface="Arial" pitchFamily="34" charset="0"/>
              </a:endParaRPr>
            </a:p>
          </p:txBody>
        </p:sp>
        <p:sp>
          <p:nvSpPr>
            <p:cNvPr id="48168" name="AutoShape 9"/>
            <p:cNvSpPr>
              <a:spLocks noChangeArrowheads="1"/>
            </p:cNvSpPr>
            <p:nvPr/>
          </p:nvSpPr>
          <p:spPr bwMode="gray">
            <a:xfrm>
              <a:off x="2296" y="1416"/>
              <a:ext cx="1063" cy="28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l"/>
              <a:endParaRPr lang="th-TH"/>
            </a:p>
          </p:txBody>
        </p:sp>
      </p:grpSp>
      <p:grpSp>
        <p:nvGrpSpPr>
          <p:cNvPr id="48134" name="Group 10"/>
          <p:cNvGrpSpPr>
            <a:grpSpLocks/>
          </p:cNvGrpSpPr>
          <p:nvPr/>
        </p:nvGrpSpPr>
        <p:grpSpPr bwMode="auto">
          <a:xfrm>
            <a:off x="6300789" y="1876300"/>
            <a:ext cx="2157412" cy="3740150"/>
            <a:chOff x="4074" y="1392"/>
            <a:chExt cx="1158" cy="2085"/>
          </a:xfrm>
        </p:grpSpPr>
        <p:sp>
          <p:nvSpPr>
            <p:cNvPr id="43045" name="AutoShape 11"/>
            <p:cNvSpPr>
              <a:spLocks noChangeArrowheads="1"/>
            </p:cNvSpPr>
            <p:nvPr/>
          </p:nvSpPr>
          <p:spPr bwMode="gray">
            <a:xfrm>
              <a:off x="4074" y="1392"/>
              <a:ext cx="1158" cy="2085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38100">
              <a:solidFill>
                <a:schemeClr val="bg1"/>
              </a:solidFill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th-TH">
                <a:latin typeface="Arial" pitchFamily="34" charset="0"/>
              </a:endParaRPr>
            </a:p>
          </p:txBody>
        </p:sp>
        <p:sp>
          <p:nvSpPr>
            <p:cNvPr id="48166" name="AutoShape 12"/>
            <p:cNvSpPr>
              <a:spLocks noChangeArrowheads="1"/>
            </p:cNvSpPr>
            <p:nvPr/>
          </p:nvSpPr>
          <p:spPr bwMode="gray">
            <a:xfrm>
              <a:off x="4122" y="1422"/>
              <a:ext cx="1063" cy="28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accent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</p:grpSp>
      <p:sp>
        <p:nvSpPr>
          <p:cNvPr id="169997" name="Text Box 13"/>
          <p:cNvSpPr txBox="1">
            <a:spLocks noChangeArrowheads="1"/>
          </p:cNvSpPr>
          <p:nvPr/>
        </p:nvSpPr>
        <p:spPr bwMode="black">
          <a:xfrm>
            <a:off x="441325" y="2146300"/>
            <a:ext cx="2073275" cy="2209836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>
            <a:lvl1pPr marL="120650" indent="-120650">
              <a:defRPr>
                <a:solidFill>
                  <a:schemeClr val="tx1"/>
                </a:solidFill>
                <a:latin typeface="Arial" charset="0"/>
              </a:defRPr>
            </a:lvl1pPr>
            <a:lvl2pPr>
              <a:defRPr>
                <a:solidFill>
                  <a:schemeClr val="tx1"/>
                </a:solidFill>
                <a:latin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ko-KR" sz="3200" b="1" i="1" dirty="0" err="1">
                <a:solidFill>
                  <a:schemeClr val="bg1"/>
                </a:solidFill>
                <a:latin typeface="Cordia New" pitchFamily="34" charset="-34"/>
                <a:ea typeface="굴림" charset="-127"/>
                <a:cs typeface="Cordia New" pitchFamily="34" charset="-34"/>
              </a:rPr>
              <a:t>รายการบุคคล</a:t>
            </a:r>
            <a:r>
              <a:rPr lang="en-US" altLang="ko-KR" sz="3200" dirty="0">
                <a:latin typeface="Cordia New" pitchFamily="34" charset="-34"/>
                <a:ea typeface="굴림" charset="-127"/>
                <a:cs typeface="Cordia New" pitchFamily="34" charset="-34"/>
              </a:rPr>
              <a:t> </a:t>
            </a:r>
          </a:p>
          <a:p>
            <a:pPr algn="l">
              <a:spcBef>
                <a:spcPct val="50000"/>
              </a:spcBef>
              <a:buFontTx/>
              <a:buChar char="•"/>
              <a:defRPr/>
            </a:pPr>
            <a:r>
              <a:rPr lang="en-US" altLang="ko-KR" sz="2800" b="1" i="1" dirty="0" err="1">
                <a:solidFill>
                  <a:schemeClr val="bg1"/>
                </a:solidFill>
                <a:latin typeface="Cordia New" pitchFamily="34" charset="-34"/>
                <a:ea typeface="굴림" charset="-127"/>
                <a:cs typeface="Cordia New" pitchFamily="34" charset="-34"/>
              </a:rPr>
              <a:t>เลข</a:t>
            </a:r>
            <a:r>
              <a:rPr lang="en-US" altLang="ko-KR" sz="2800" b="1" i="1" dirty="0" err="1" smtClean="0">
                <a:solidFill>
                  <a:schemeClr val="bg1"/>
                </a:solidFill>
                <a:latin typeface="Cordia New" pitchFamily="34" charset="-34"/>
                <a:ea typeface="굴림" charset="-127"/>
                <a:cs typeface="Cordia New" pitchFamily="34" charset="-34"/>
              </a:rPr>
              <a:t>ประจำตัว</a:t>
            </a:r>
            <a:r>
              <a:rPr lang="en-US" altLang="ko-KR" sz="2800" b="1" i="1" dirty="0" smtClean="0">
                <a:solidFill>
                  <a:schemeClr val="bg1"/>
                </a:solidFill>
                <a:latin typeface="Cordia New" pitchFamily="34" charset="-34"/>
                <a:ea typeface="굴림" charset="-127"/>
                <a:cs typeface="Cordia New" pitchFamily="34" charset="-34"/>
              </a:rPr>
              <a:t> </a:t>
            </a:r>
            <a:r>
              <a:rPr lang="en-US" altLang="ko-KR" sz="2800" b="1" i="1" dirty="0" err="1" smtClean="0">
                <a:solidFill>
                  <a:schemeClr val="bg1"/>
                </a:solidFill>
                <a:latin typeface="Cordia New" pitchFamily="34" charset="-34"/>
                <a:ea typeface="굴림" charset="-127"/>
                <a:cs typeface="Cordia New" pitchFamily="34" charset="-34"/>
              </a:rPr>
              <a:t>ประชาชน</a:t>
            </a:r>
            <a:endParaRPr lang="en-US" altLang="ko-KR" sz="2800" b="1" i="1" dirty="0" smtClean="0">
              <a:solidFill>
                <a:schemeClr val="bg1"/>
              </a:solidFill>
              <a:latin typeface="Cordia New" pitchFamily="34" charset="-34"/>
              <a:ea typeface="굴림" charset="-127"/>
              <a:cs typeface="Cordia New" pitchFamily="34" charset="-34"/>
            </a:endParaRPr>
          </a:p>
          <a:p>
            <a:pPr algn="l">
              <a:spcBef>
                <a:spcPct val="50000"/>
              </a:spcBef>
              <a:buFontTx/>
              <a:buChar char="•"/>
              <a:defRPr/>
            </a:pPr>
            <a:r>
              <a:rPr lang="en-US" altLang="ko-KR" sz="2800" b="1" i="1" dirty="0" err="1">
                <a:solidFill>
                  <a:schemeClr val="bg1"/>
                </a:solidFill>
                <a:latin typeface="Cordia New" pitchFamily="34" charset="-34"/>
                <a:ea typeface="굴림" charset="-127"/>
                <a:cs typeface="Cordia New" pitchFamily="34" charset="-34"/>
              </a:rPr>
              <a:t>ชื่อ</a:t>
            </a:r>
            <a:r>
              <a:rPr lang="en-US" altLang="ko-KR" sz="2800" b="1" i="1" dirty="0">
                <a:solidFill>
                  <a:schemeClr val="bg1"/>
                </a:solidFill>
                <a:latin typeface="Cordia New" pitchFamily="34" charset="-34"/>
                <a:ea typeface="굴림" charset="-127"/>
                <a:cs typeface="Cordia New" pitchFamily="34" charset="-34"/>
              </a:rPr>
              <a:t> – </a:t>
            </a:r>
            <a:r>
              <a:rPr lang="en-US" altLang="ko-KR" sz="2800" b="1" i="1" dirty="0" err="1" smtClean="0">
                <a:solidFill>
                  <a:schemeClr val="bg1"/>
                </a:solidFill>
                <a:latin typeface="Cordia New" pitchFamily="34" charset="-34"/>
                <a:ea typeface="굴림" charset="-127"/>
                <a:cs typeface="Cordia New" pitchFamily="34" charset="-34"/>
              </a:rPr>
              <a:t>นามสกุล</a:t>
            </a:r>
            <a:endParaRPr lang="en-US" altLang="ko-KR" sz="2800" b="1" i="1" dirty="0" smtClean="0">
              <a:solidFill>
                <a:schemeClr val="bg1"/>
              </a:solidFill>
              <a:latin typeface="Cordia New" pitchFamily="34" charset="-34"/>
              <a:ea typeface="굴림" charset="-127"/>
              <a:cs typeface="Cordia New" pitchFamily="34" charset="-34"/>
            </a:endParaRPr>
          </a:p>
        </p:txBody>
      </p:sp>
      <p:sp>
        <p:nvSpPr>
          <p:cNvPr id="169999" name="Text Box 15"/>
          <p:cNvSpPr txBox="1">
            <a:spLocks noChangeArrowheads="1"/>
          </p:cNvSpPr>
          <p:nvPr/>
        </p:nvSpPr>
        <p:spPr bwMode="black">
          <a:xfrm>
            <a:off x="6453188" y="2084963"/>
            <a:ext cx="1928812" cy="18774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>
            <a:lvl1pPr marL="120650" indent="-120650">
              <a:defRPr>
                <a:solidFill>
                  <a:schemeClr val="tx1"/>
                </a:solidFill>
                <a:latin typeface="Arial" charset="0"/>
              </a:defRPr>
            </a:lvl1pPr>
            <a:lvl2pPr>
              <a:defRPr>
                <a:solidFill>
                  <a:schemeClr val="tx1"/>
                </a:solidFill>
                <a:latin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spcBef>
                <a:spcPct val="50000"/>
              </a:spcBef>
              <a:defRPr/>
            </a:pPr>
            <a:r>
              <a:rPr lang="en-US" sz="3200" b="1" dirty="0" err="1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พิมพ์เอกสาร</a:t>
            </a:r>
            <a:endParaRPr lang="th-TH" sz="3200" b="1" dirty="0" smtClean="0">
              <a:solidFill>
                <a:srgbClr val="FFFFFF"/>
              </a:solidFill>
              <a:latin typeface="Cordia New" pitchFamily="34" charset="-34"/>
              <a:cs typeface="Cordia New" pitchFamily="34" charset="-34"/>
            </a:endParaRPr>
          </a:p>
          <a:p>
            <a:pPr algn="l">
              <a:spcBef>
                <a:spcPct val="50000"/>
              </a:spcBef>
              <a:buFontTx/>
              <a:buChar char="•"/>
              <a:defRPr/>
            </a:pPr>
            <a:r>
              <a:rPr lang="en-US" sz="2800" b="1" dirty="0" err="1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ท.ร</a:t>
            </a:r>
            <a:r>
              <a:rPr lang="en-US" sz="2800" b="1" dirty="0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. ๑๒</a:t>
            </a:r>
            <a:endParaRPr lang="en-US" sz="2800" b="1" dirty="0">
              <a:solidFill>
                <a:srgbClr val="FFFFFF"/>
              </a:solidFill>
              <a:latin typeface="Cordia New" pitchFamily="34" charset="-34"/>
              <a:cs typeface="Cordia New" pitchFamily="34" charset="-34"/>
            </a:endParaRPr>
          </a:p>
          <a:p>
            <a:pPr algn="l">
              <a:spcBef>
                <a:spcPct val="50000"/>
              </a:spcBef>
              <a:buFontTx/>
              <a:buChar char="•"/>
              <a:defRPr/>
            </a:pPr>
            <a:r>
              <a:rPr lang="en-US" sz="2800" b="1" dirty="0" err="1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ท.ร</a:t>
            </a:r>
            <a:r>
              <a:rPr lang="en-US" sz="2800" b="1" dirty="0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. ๑๔/๑</a:t>
            </a:r>
          </a:p>
        </p:txBody>
      </p:sp>
      <p:grpSp>
        <p:nvGrpSpPr>
          <p:cNvPr id="48138" name="Group 16"/>
          <p:cNvGrpSpPr>
            <a:grpSpLocks/>
          </p:cNvGrpSpPr>
          <p:nvPr/>
        </p:nvGrpSpPr>
        <p:grpSpPr bwMode="auto">
          <a:xfrm>
            <a:off x="2743200" y="3276600"/>
            <a:ext cx="504825" cy="561975"/>
            <a:chOff x="1872" y="2352"/>
            <a:chExt cx="240" cy="240"/>
          </a:xfrm>
        </p:grpSpPr>
        <p:grpSp>
          <p:nvGrpSpPr>
            <p:cNvPr id="48153" name="Group 17"/>
            <p:cNvGrpSpPr>
              <a:grpSpLocks/>
            </p:cNvGrpSpPr>
            <p:nvPr/>
          </p:nvGrpSpPr>
          <p:grpSpPr bwMode="auto">
            <a:xfrm>
              <a:off x="1968" y="2352"/>
              <a:ext cx="144" cy="240"/>
              <a:chOff x="1968" y="2352"/>
              <a:chExt cx="144" cy="240"/>
            </a:xfrm>
          </p:grpSpPr>
          <p:sp>
            <p:nvSpPr>
              <p:cNvPr id="48160" name="Oval 18"/>
              <p:cNvSpPr>
                <a:spLocks noChangeArrowheads="1"/>
              </p:cNvSpPr>
              <p:nvPr/>
            </p:nvSpPr>
            <p:spPr bwMode="gray">
              <a:xfrm>
                <a:off x="1968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8161" name="Oval 19"/>
              <p:cNvSpPr>
                <a:spLocks noChangeArrowheads="1"/>
              </p:cNvSpPr>
              <p:nvPr/>
            </p:nvSpPr>
            <p:spPr bwMode="gray">
              <a:xfrm>
                <a:off x="2016" y="2400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8162" name="Oval 20"/>
              <p:cNvSpPr>
                <a:spLocks noChangeArrowheads="1"/>
              </p:cNvSpPr>
              <p:nvPr/>
            </p:nvSpPr>
            <p:spPr bwMode="gray">
              <a:xfrm>
                <a:off x="2064" y="2448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8163" name="Oval 21"/>
              <p:cNvSpPr>
                <a:spLocks noChangeArrowheads="1"/>
              </p:cNvSpPr>
              <p:nvPr/>
            </p:nvSpPr>
            <p:spPr bwMode="gray">
              <a:xfrm>
                <a:off x="2016" y="2496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8164" name="Oval 22"/>
              <p:cNvSpPr>
                <a:spLocks noChangeArrowheads="1"/>
              </p:cNvSpPr>
              <p:nvPr/>
            </p:nvSpPr>
            <p:spPr bwMode="gray">
              <a:xfrm>
                <a:off x="1968" y="2544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</p:grpSp>
        <p:grpSp>
          <p:nvGrpSpPr>
            <p:cNvPr id="48154" name="Group 23"/>
            <p:cNvGrpSpPr>
              <a:grpSpLocks/>
            </p:cNvGrpSpPr>
            <p:nvPr/>
          </p:nvGrpSpPr>
          <p:grpSpPr bwMode="auto">
            <a:xfrm>
              <a:off x="1872" y="2352"/>
              <a:ext cx="144" cy="240"/>
              <a:chOff x="1968" y="2352"/>
              <a:chExt cx="144" cy="240"/>
            </a:xfrm>
          </p:grpSpPr>
          <p:sp>
            <p:nvSpPr>
              <p:cNvPr id="48155" name="Oval 24"/>
              <p:cNvSpPr>
                <a:spLocks noChangeArrowheads="1"/>
              </p:cNvSpPr>
              <p:nvPr/>
            </p:nvSpPr>
            <p:spPr bwMode="gray">
              <a:xfrm>
                <a:off x="1968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8156" name="Oval 25"/>
              <p:cNvSpPr>
                <a:spLocks noChangeArrowheads="1"/>
              </p:cNvSpPr>
              <p:nvPr/>
            </p:nvSpPr>
            <p:spPr bwMode="gray">
              <a:xfrm>
                <a:off x="2016" y="2400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8157" name="Oval 26"/>
              <p:cNvSpPr>
                <a:spLocks noChangeArrowheads="1"/>
              </p:cNvSpPr>
              <p:nvPr/>
            </p:nvSpPr>
            <p:spPr bwMode="gray">
              <a:xfrm>
                <a:off x="2064" y="2448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8158" name="Oval 27"/>
              <p:cNvSpPr>
                <a:spLocks noChangeArrowheads="1"/>
              </p:cNvSpPr>
              <p:nvPr/>
            </p:nvSpPr>
            <p:spPr bwMode="gray">
              <a:xfrm>
                <a:off x="2016" y="2496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8159" name="Oval 28"/>
              <p:cNvSpPr>
                <a:spLocks noChangeArrowheads="1"/>
              </p:cNvSpPr>
              <p:nvPr/>
            </p:nvSpPr>
            <p:spPr bwMode="gray">
              <a:xfrm>
                <a:off x="1968" y="2544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</p:grpSp>
      </p:grpSp>
      <p:grpSp>
        <p:nvGrpSpPr>
          <p:cNvPr id="48139" name="Group 29"/>
          <p:cNvGrpSpPr>
            <a:grpSpLocks/>
          </p:cNvGrpSpPr>
          <p:nvPr/>
        </p:nvGrpSpPr>
        <p:grpSpPr bwMode="auto">
          <a:xfrm>
            <a:off x="5743575" y="3352800"/>
            <a:ext cx="504825" cy="561975"/>
            <a:chOff x="1872" y="2352"/>
            <a:chExt cx="240" cy="240"/>
          </a:xfrm>
        </p:grpSpPr>
        <p:grpSp>
          <p:nvGrpSpPr>
            <p:cNvPr id="48141" name="Group 30"/>
            <p:cNvGrpSpPr>
              <a:grpSpLocks/>
            </p:cNvGrpSpPr>
            <p:nvPr/>
          </p:nvGrpSpPr>
          <p:grpSpPr bwMode="auto">
            <a:xfrm>
              <a:off x="1968" y="2352"/>
              <a:ext cx="144" cy="240"/>
              <a:chOff x="1968" y="2352"/>
              <a:chExt cx="144" cy="240"/>
            </a:xfrm>
          </p:grpSpPr>
          <p:sp>
            <p:nvSpPr>
              <p:cNvPr id="48148" name="Oval 31"/>
              <p:cNvSpPr>
                <a:spLocks noChangeArrowheads="1"/>
              </p:cNvSpPr>
              <p:nvPr/>
            </p:nvSpPr>
            <p:spPr bwMode="gray">
              <a:xfrm>
                <a:off x="1968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8149" name="Oval 32"/>
              <p:cNvSpPr>
                <a:spLocks noChangeArrowheads="1"/>
              </p:cNvSpPr>
              <p:nvPr/>
            </p:nvSpPr>
            <p:spPr bwMode="gray">
              <a:xfrm>
                <a:off x="2016" y="2400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8150" name="Oval 33"/>
              <p:cNvSpPr>
                <a:spLocks noChangeArrowheads="1"/>
              </p:cNvSpPr>
              <p:nvPr/>
            </p:nvSpPr>
            <p:spPr bwMode="gray">
              <a:xfrm>
                <a:off x="2064" y="2448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8151" name="Oval 34"/>
              <p:cNvSpPr>
                <a:spLocks noChangeArrowheads="1"/>
              </p:cNvSpPr>
              <p:nvPr/>
            </p:nvSpPr>
            <p:spPr bwMode="gray">
              <a:xfrm>
                <a:off x="2016" y="2496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8152" name="Oval 35"/>
              <p:cNvSpPr>
                <a:spLocks noChangeArrowheads="1"/>
              </p:cNvSpPr>
              <p:nvPr/>
            </p:nvSpPr>
            <p:spPr bwMode="gray">
              <a:xfrm>
                <a:off x="1968" y="2544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</p:grpSp>
        <p:grpSp>
          <p:nvGrpSpPr>
            <p:cNvPr id="48142" name="Group 36"/>
            <p:cNvGrpSpPr>
              <a:grpSpLocks/>
            </p:cNvGrpSpPr>
            <p:nvPr/>
          </p:nvGrpSpPr>
          <p:grpSpPr bwMode="auto">
            <a:xfrm>
              <a:off x="1872" y="2352"/>
              <a:ext cx="144" cy="240"/>
              <a:chOff x="1968" y="2352"/>
              <a:chExt cx="144" cy="240"/>
            </a:xfrm>
          </p:grpSpPr>
          <p:sp>
            <p:nvSpPr>
              <p:cNvPr id="48143" name="Oval 37"/>
              <p:cNvSpPr>
                <a:spLocks noChangeArrowheads="1"/>
              </p:cNvSpPr>
              <p:nvPr/>
            </p:nvSpPr>
            <p:spPr bwMode="gray">
              <a:xfrm>
                <a:off x="1968" y="235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8144" name="Oval 38"/>
              <p:cNvSpPr>
                <a:spLocks noChangeArrowheads="1"/>
              </p:cNvSpPr>
              <p:nvPr/>
            </p:nvSpPr>
            <p:spPr bwMode="gray">
              <a:xfrm>
                <a:off x="2016" y="2400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8145" name="Oval 39"/>
              <p:cNvSpPr>
                <a:spLocks noChangeArrowheads="1"/>
              </p:cNvSpPr>
              <p:nvPr/>
            </p:nvSpPr>
            <p:spPr bwMode="gray">
              <a:xfrm>
                <a:off x="2064" y="2448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8146" name="Oval 40"/>
              <p:cNvSpPr>
                <a:spLocks noChangeArrowheads="1"/>
              </p:cNvSpPr>
              <p:nvPr/>
            </p:nvSpPr>
            <p:spPr bwMode="gray">
              <a:xfrm>
                <a:off x="2016" y="2496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  <p:sp>
            <p:nvSpPr>
              <p:cNvPr id="48147" name="Oval 41"/>
              <p:cNvSpPr>
                <a:spLocks noChangeArrowheads="1"/>
              </p:cNvSpPr>
              <p:nvPr/>
            </p:nvSpPr>
            <p:spPr bwMode="gray">
              <a:xfrm>
                <a:off x="1968" y="2544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th-TH"/>
              </a:p>
            </p:txBody>
          </p:sp>
        </p:grpSp>
      </p:grpSp>
      <p:sp>
        <p:nvSpPr>
          <p:cNvPr id="44" name="Text Box 15"/>
          <p:cNvSpPr txBox="1">
            <a:spLocks noChangeArrowheads="1"/>
          </p:cNvSpPr>
          <p:nvPr/>
        </p:nvSpPr>
        <p:spPr bwMode="black">
          <a:xfrm>
            <a:off x="3569971" y="2057400"/>
            <a:ext cx="1980652" cy="29546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>
            <a:lvl1pPr marL="120650" indent="-120650">
              <a:defRPr>
                <a:solidFill>
                  <a:schemeClr val="tx1"/>
                </a:solidFill>
                <a:latin typeface="Arial" charset="0"/>
              </a:defRPr>
            </a:lvl1pPr>
            <a:lvl2pPr>
              <a:defRPr>
                <a:solidFill>
                  <a:schemeClr val="tx1"/>
                </a:solidFill>
                <a:latin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</a:defRPr>
            </a:lvl3pPr>
            <a:lvl4pPr>
              <a:defRPr>
                <a:solidFill>
                  <a:schemeClr val="tx1"/>
                </a:solidFill>
                <a:latin typeface="Arial" charset="0"/>
              </a:defRPr>
            </a:lvl4pPr>
            <a:lvl5pPr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spcBef>
                <a:spcPct val="50000"/>
              </a:spcBef>
              <a:defRPr/>
            </a:pPr>
            <a:r>
              <a:rPr lang="en-US" sz="3200" b="1" dirty="0" err="1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รายการบ้าน</a:t>
            </a:r>
            <a:endParaRPr lang="th-TH" sz="3200" b="1" dirty="0" smtClean="0">
              <a:solidFill>
                <a:srgbClr val="FFFFFF"/>
              </a:solidFill>
              <a:latin typeface="Cordia New" pitchFamily="34" charset="-34"/>
              <a:cs typeface="Cordia New" pitchFamily="34" charset="-34"/>
            </a:endParaRPr>
          </a:p>
          <a:p>
            <a:pPr algn="l">
              <a:spcBef>
                <a:spcPct val="50000"/>
              </a:spcBef>
              <a:buFontTx/>
              <a:buChar char="•"/>
              <a:defRPr/>
            </a:pPr>
            <a:r>
              <a:rPr lang="en-US" sz="2800" b="1" dirty="0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 </a:t>
            </a:r>
            <a:r>
              <a:rPr lang="en-US" sz="2800" b="1" dirty="0" err="1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เลขรหัสประจำบ้าน</a:t>
            </a:r>
            <a:endParaRPr lang="en-US" sz="2800" b="1" dirty="0">
              <a:solidFill>
                <a:srgbClr val="FFFFFF"/>
              </a:solidFill>
              <a:latin typeface="Cordia New" pitchFamily="34" charset="-34"/>
              <a:cs typeface="Cordia New" pitchFamily="34" charset="-34"/>
            </a:endParaRPr>
          </a:p>
          <a:p>
            <a:pPr algn="l">
              <a:spcBef>
                <a:spcPct val="50000"/>
              </a:spcBef>
              <a:buFontTx/>
              <a:buChar char="•"/>
              <a:defRPr/>
            </a:pPr>
            <a:r>
              <a:rPr lang="en-US" sz="2800" b="1" dirty="0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 </a:t>
            </a:r>
            <a:r>
              <a:rPr lang="en-US" sz="2800" b="1" dirty="0" err="1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รายละเอียด</a:t>
            </a:r>
            <a:endParaRPr lang="en-US" sz="2800" b="1" dirty="0" smtClean="0">
              <a:solidFill>
                <a:srgbClr val="FFFFFF"/>
              </a:solidFill>
              <a:latin typeface="Cordia New" pitchFamily="34" charset="-34"/>
              <a:cs typeface="Cordia New" pitchFamily="34" charset="-34"/>
            </a:endParaRPr>
          </a:p>
          <a:p>
            <a:pPr marL="0" indent="0" algn="l">
              <a:spcBef>
                <a:spcPct val="50000"/>
              </a:spcBef>
              <a:defRPr/>
            </a:pPr>
            <a:r>
              <a:rPr lang="en-US" sz="2800" b="1" dirty="0" err="1" smtClean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ที่อยู่</a:t>
            </a:r>
            <a:endParaRPr lang="th-TH" sz="2800" b="1" dirty="0" smtClean="0">
              <a:solidFill>
                <a:srgbClr val="FFFFFF"/>
              </a:solidFill>
              <a:latin typeface="Cordia New" pitchFamily="34" charset="-34"/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234869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99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99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69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99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99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997" grpId="0"/>
      <p:bldP spid="16999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916" name="Group 3"/>
          <p:cNvGrpSpPr>
            <a:grpSpLocks/>
          </p:cNvGrpSpPr>
          <p:nvPr/>
        </p:nvGrpSpPr>
        <p:grpSpPr bwMode="auto">
          <a:xfrm>
            <a:off x="1219200" y="4572000"/>
            <a:ext cx="6319838" cy="1219200"/>
            <a:chOff x="576" y="2880"/>
            <a:chExt cx="3981" cy="768"/>
          </a:xfrm>
        </p:grpSpPr>
        <p:sp>
          <p:nvSpPr>
            <p:cNvPr id="168964" name="AutoShape 4"/>
            <p:cNvSpPr>
              <a:spLocks noChangeArrowheads="1"/>
            </p:cNvSpPr>
            <p:nvPr/>
          </p:nvSpPr>
          <p:spPr bwMode="gray">
            <a:xfrm>
              <a:off x="576" y="2976"/>
              <a:ext cx="3981" cy="67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tint val="51373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th-TH">
                <a:cs typeface="+mn-cs"/>
              </a:endParaRPr>
            </a:p>
          </p:txBody>
        </p:sp>
        <p:sp>
          <p:nvSpPr>
            <p:cNvPr id="38932" name="AutoShape 5"/>
            <p:cNvSpPr>
              <a:spLocks noChangeArrowheads="1"/>
            </p:cNvSpPr>
            <p:nvPr/>
          </p:nvSpPr>
          <p:spPr bwMode="gray">
            <a:xfrm>
              <a:off x="576" y="2880"/>
              <a:ext cx="3981" cy="519"/>
            </a:xfrm>
            <a:prstGeom prst="roundRect">
              <a:avLst>
                <a:gd name="adj" fmla="val 16667"/>
              </a:avLst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68966" name="AutoShape 6"/>
            <p:cNvSpPr>
              <a:spLocks noChangeArrowheads="1"/>
            </p:cNvSpPr>
            <p:nvPr/>
          </p:nvSpPr>
          <p:spPr bwMode="gray">
            <a:xfrm flipV="1">
              <a:off x="576" y="3216"/>
              <a:ext cx="3978" cy="240"/>
            </a:xfrm>
            <a:prstGeom prst="roundRect">
              <a:avLst>
                <a:gd name="adj" fmla="val 23750"/>
              </a:avLst>
            </a:prstGeom>
            <a:gradFill rotWithShape="1">
              <a:gsLst>
                <a:gs pos="0">
                  <a:schemeClr val="accent2">
                    <a:gamma/>
                    <a:tint val="0"/>
                    <a:invGamma/>
                  </a:schemeClr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th-TH">
                <a:cs typeface="+mn-cs"/>
              </a:endParaRPr>
            </a:p>
          </p:txBody>
        </p:sp>
      </p:grpSp>
      <p:grpSp>
        <p:nvGrpSpPr>
          <p:cNvPr id="38917" name="Group 7"/>
          <p:cNvGrpSpPr>
            <a:grpSpLocks/>
          </p:cNvGrpSpPr>
          <p:nvPr/>
        </p:nvGrpSpPr>
        <p:grpSpPr bwMode="auto">
          <a:xfrm>
            <a:off x="1219200" y="3070225"/>
            <a:ext cx="6319838" cy="1219200"/>
            <a:chOff x="576" y="1934"/>
            <a:chExt cx="3981" cy="768"/>
          </a:xfrm>
        </p:grpSpPr>
        <p:sp>
          <p:nvSpPr>
            <p:cNvPr id="168968" name="AutoShape 8"/>
            <p:cNvSpPr>
              <a:spLocks noChangeArrowheads="1"/>
            </p:cNvSpPr>
            <p:nvPr/>
          </p:nvSpPr>
          <p:spPr bwMode="gray">
            <a:xfrm>
              <a:off x="576" y="2030"/>
              <a:ext cx="3981" cy="67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tint val="51373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th-TH">
                <a:cs typeface="+mn-cs"/>
              </a:endParaRPr>
            </a:p>
          </p:txBody>
        </p:sp>
        <p:sp>
          <p:nvSpPr>
            <p:cNvPr id="38929" name="AutoShape 9"/>
            <p:cNvSpPr>
              <a:spLocks noChangeArrowheads="1"/>
            </p:cNvSpPr>
            <p:nvPr/>
          </p:nvSpPr>
          <p:spPr bwMode="gray">
            <a:xfrm>
              <a:off x="576" y="1934"/>
              <a:ext cx="3981" cy="519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68970" name="AutoShape 10"/>
            <p:cNvSpPr>
              <a:spLocks noChangeArrowheads="1"/>
            </p:cNvSpPr>
            <p:nvPr/>
          </p:nvSpPr>
          <p:spPr bwMode="gray">
            <a:xfrm flipV="1">
              <a:off x="576" y="2270"/>
              <a:ext cx="3978" cy="240"/>
            </a:xfrm>
            <a:prstGeom prst="roundRect">
              <a:avLst>
                <a:gd name="adj" fmla="val 23750"/>
              </a:avLst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th-TH">
                <a:cs typeface="+mn-cs"/>
              </a:endParaRPr>
            </a:p>
          </p:txBody>
        </p:sp>
      </p:grpSp>
      <p:grpSp>
        <p:nvGrpSpPr>
          <p:cNvPr id="38918" name="Group 11"/>
          <p:cNvGrpSpPr>
            <a:grpSpLocks/>
          </p:cNvGrpSpPr>
          <p:nvPr/>
        </p:nvGrpSpPr>
        <p:grpSpPr bwMode="auto">
          <a:xfrm>
            <a:off x="1219200" y="1600200"/>
            <a:ext cx="6319838" cy="1219200"/>
            <a:chOff x="576" y="1008"/>
            <a:chExt cx="3981" cy="768"/>
          </a:xfrm>
        </p:grpSpPr>
        <p:sp>
          <p:nvSpPr>
            <p:cNvPr id="168972" name="AutoShape 12"/>
            <p:cNvSpPr>
              <a:spLocks noChangeArrowheads="1"/>
            </p:cNvSpPr>
            <p:nvPr/>
          </p:nvSpPr>
          <p:spPr bwMode="gray">
            <a:xfrm>
              <a:off x="576" y="1104"/>
              <a:ext cx="3981" cy="67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chemeClr val="folHlink"/>
                </a:gs>
                <a:gs pos="100000">
                  <a:schemeClr val="folHlink">
                    <a:gamma/>
                    <a:tint val="51373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th-TH">
                <a:cs typeface="+mn-cs"/>
              </a:endParaRPr>
            </a:p>
          </p:txBody>
        </p:sp>
        <p:sp>
          <p:nvSpPr>
            <p:cNvPr id="38926" name="AutoShape 13"/>
            <p:cNvSpPr>
              <a:spLocks noChangeArrowheads="1"/>
            </p:cNvSpPr>
            <p:nvPr/>
          </p:nvSpPr>
          <p:spPr bwMode="gray">
            <a:xfrm>
              <a:off x="576" y="1008"/>
              <a:ext cx="3981" cy="519"/>
            </a:xfrm>
            <a:prstGeom prst="roundRect">
              <a:avLst>
                <a:gd name="adj" fmla="val 16667"/>
              </a:avLst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168974" name="AutoShape 14"/>
            <p:cNvSpPr>
              <a:spLocks noChangeArrowheads="1"/>
            </p:cNvSpPr>
            <p:nvPr/>
          </p:nvSpPr>
          <p:spPr bwMode="gray">
            <a:xfrm flipV="1">
              <a:off x="576" y="1344"/>
              <a:ext cx="3978" cy="240"/>
            </a:xfrm>
            <a:prstGeom prst="roundRect">
              <a:avLst>
                <a:gd name="adj" fmla="val 23750"/>
              </a:avLst>
            </a:prstGeom>
            <a:gradFill rotWithShape="1">
              <a:gsLst>
                <a:gs pos="0">
                  <a:schemeClr val="folHlink">
                    <a:gamma/>
                    <a:tint val="0"/>
                    <a:invGamma/>
                  </a:schemeClr>
                </a:gs>
                <a:gs pos="100000">
                  <a:schemeClr val="folHlink"/>
                </a:gs>
              </a:gsLst>
              <a:lin ang="5400000" scaled="1"/>
            </a:gradFill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th-TH">
                <a:cs typeface="+mn-cs"/>
              </a:endParaRPr>
            </a:p>
          </p:txBody>
        </p:sp>
      </p:grpSp>
      <p:sp>
        <p:nvSpPr>
          <p:cNvPr id="38919" name="Rectangle 15"/>
          <p:cNvSpPr>
            <a:spLocks noChangeArrowheads="1"/>
          </p:cNvSpPr>
          <p:nvPr/>
        </p:nvSpPr>
        <p:spPr bwMode="gray">
          <a:xfrm>
            <a:off x="1371600" y="1676400"/>
            <a:ext cx="50355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buClr>
                <a:srgbClr val="1F3F5F"/>
              </a:buClr>
              <a:buFontTx/>
              <a:buChar char="•"/>
            </a:pPr>
            <a:r>
              <a:rPr lang="en-US" sz="1800" b="1" dirty="0">
                <a:solidFill>
                  <a:schemeClr val="bg1"/>
                </a:solidFill>
              </a:rPr>
              <a:t> </a:t>
            </a:r>
            <a:r>
              <a:rPr lang="th-TH" sz="3600" b="1" dirty="0">
                <a:solidFill>
                  <a:schemeClr val="bg2">
                    <a:lumMod val="75000"/>
                  </a:schemeClr>
                </a:solidFill>
                <a:latin typeface="Cordia New" pitchFamily="34" charset="-34"/>
                <a:cs typeface="Cordia New" pitchFamily="34" charset="-34"/>
              </a:rPr>
              <a:t>การบริการรับแจ้งการเพิ่มบ้านใหม่</a:t>
            </a:r>
            <a:endParaRPr lang="en-US" sz="3600" b="1" dirty="0">
              <a:solidFill>
                <a:schemeClr val="bg2">
                  <a:lumMod val="75000"/>
                </a:schemeClr>
              </a:solidFill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38920" name="Rectangle 16"/>
          <p:cNvSpPr>
            <a:spLocks noChangeArrowheads="1"/>
          </p:cNvSpPr>
          <p:nvPr/>
        </p:nvSpPr>
        <p:spPr bwMode="gray">
          <a:xfrm>
            <a:off x="1371600" y="3146425"/>
            <a:ext cx="59467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buClr>
                <a:srgbClr val="1F3F5F"/>
              </a:buClr>
              <a:buFontTx/>
              <a:buChar char="•"/>
            </a:pPr>
            <a:r>
              <a:rPr lang="en-US" sz="1800" b="1">
                <a:solidFill>
                  <a:schemeClr val="bg1"/>
                </a:solidFill>
              </a:rPr>
              <a:t> </a:t>
            </a:r>
            <a:r>
              <a:rPr lang="th-TH" sz="3600" b="1">
                <a:solidFill>
                  <a:schemeClr val="bg1"/>
                </a:solidFill>
                <a:latin typeface="Cordia New" pitchFamily="34" charset="-34"/>
                <a:cs typeface="Cordia New" pitchFamily="34" charset="-34"/>
              </a:rPr>
              <a:t>การตรวจสอบข้อมูลทะเบียนการเพิ่มบ้าน</a:t>
            </a:r>
            <a:endParaRPr lang="en-US" sz="3600" b="1">
              <a:solidFill>
                <a:schemeClr val="bg1"/>
              </a:solidFill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38921" name="Rectangle 17"/>
          <p:cNvSpPr>
            <a:spLocks noChangeArrowheads="1"/>
          </p:cNvSpPr>
          <p:nvPr/>
        </p:nvSpPr>
        <p:spPr bwMode="gray">
          <a:xfrm>
            <a:off x="1371600" y="4648200"/>
            <a:ext cx="58102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buClr>
                <a:srgbClr val="1F3F5F"/>
              </a:buClr>
              <a:buFontTx/>
              <a:buChar char="•"/>
            </a:pPr>
            <a:r>
              <a:rPr lang="en-US" sz="1800" b="1">
                <a:solidFill>
                  <a:schemeClr val="bg1"/>
                </a:solidFill>
              </a:rPr>
              <a:t> </a:t>
            </a:r>
            <a:r>
              <a:rPr lang="th-TH" sz="3600" b="1">
                <a:solidFill>
                  <a:schemeClr val="bg1"/>
                </a:solidFill>
                <a:latin typeface="Cordia New" pitchFamily="34" charset="-34"/>
                <a:cs typeface="Cordia New" pitchFamily="34" charset="-34"/>
              </a:rPr>
              <a:t>การแก้ไข จำหน่าย รายการเพิ่มบ้านใหม่</a:t>
            </a:r>
            <a:endParaRPr lang="en-US" sz="3600" b="1">
              <a:solidFill>
                <a:schemeClr val="bg1"/>
              </a:solidFill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38922" name="AutoShape 18"/>
          <p:cNvSpPr>
            <a:spLocks noChangeArrowheads="1"/>
          </p:cNvSpPr>
          <p:nvPr/>
        </p:nvSpPr>
        <p:spPr bwMode="gray">
          <a:xfrm>
            <a:off x="2916238" y="2279650"/>
            <a:ext cx="5688012" cy="608013"/>
          </a:xfrm>
          <a:prstGeom prst="roundRect">
            <a:avLst>
              <a:gd name="adj" fmla="val 29463"/>
            </a:avLst>
          </a:prstGeom>
          <a:solidFill>
            <a:schemeClr val="bg1"/>
          </a:solidFill>
          <a:ln w="28575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th-TH" sz="2400" b="1">
                <a:solidFill>
                  <a:schemeClr val="tx2"/>
                </a:solidFill>
                <a:latin typeface="Cordia New" pitchFamily="34" charset="-34"/>
                <a:cs typeface="Cordia New" pitchFamily="34" charset="-34"/>
              </a:rPr>
              <a:t>บันทึกข้อมูล เพื่อเพิ่มรายการบ้านและพิมพ์ทะเบียนหน้าบ้าน</a:t>
            </a:r>
            <a:endParaRPr lang="en-US" sz="2400" b="1">
              <a:solidFill>
                <a:schemeClr val="tx2"/>
              </a:solidFill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38923" name="AutoShape 19"/>
          <p:cNvSpPr>
            <a:spLocks noChangeArrowheads="1"/>
          </p:cNvSpPr>
          <p:nvPr/>
        </p:nvSpPr>
        <p:spPr bwMode="gray">
          <a:xfrm>
            <a:off x="2916238" y="3733800"/>
            <a:ext cx="5688012" cy="533400"/>
          </a:xfrm>
          <a:prstGeom prst="roundRect">
            <a:avLst>
              <a:gd name="adj" fmla="val 29463"/>
            </a:avLst>
          </a:prstGeom>
          <a:solidFill>
            <a:schemeClr val="bg1"/>
          </a:solidFill>
          <a:ln w="2857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th-TH" sz="2400" b="1">
                <a:solidFill>
                  <a:schemeClr val="tx2"/>
                </a:solidFill>
                <a:latin typeface="Cordia New" pitchFamily="34" charset="-34"/>
                <a:cs typeface="Cordia New" pitchFamily="34" charset="-34"/>
              </a:rPr>
              <a:t>ตรวจสอบข้อมูลรายการเพิ่มบ้านใหม่</a:t>
            </a:r>
            <a:endParaRPr lang="en-US" sz="2400" b="1">
              <a:solidFill>
                <a:schemeClr val="tx2"/>
              </a:solidFill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38924" name="AutoShape 20"/>
          <p:cNvSpPr>
            <a:spLocks noChangeArrowheads="1"/>
          </p:cNvSpPr>
          <p:nvPr/>
        </p:nvSpPr>
        <p:spPr bwMode="gray">
          <a:xfrm>
            <a:off x="2916238" y="5237163"/>
            <a:ext cx="5688012" cy="533400"/>
          </a:xfrm>
          <a:prstGeom prst="roundRect">
            <a:avLst>
              <a:gd name="adj" fmla="val 29463"/>
            </a:avLst>
          </a:prstGeom>
          <a:solidFill>
            <a:schemeClr val="bg1"/>
          </a:solidFill>
          <a:ln w="2857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th-TH" sz="2400" b="1">
                <a:solidFill>
                  <a:schemeClr val="tx2"/>
                </a:solidFill>
                <a:latin typeface="Cordia New" pitchFamily="34" charset="-34"/>
                <a:cs typeface="Cordia New" pitchFamily="34" charset="-34"/>
              </a:rPr>
              <a:t>แก้ไขข้อมูล  หรือ จำหน่าย ทะเบียนการเพิ่มบ้านใหม่</a:t>
            </a:r>
            <a:endParaRPr lang="en-US" sz="2400" b="1">
              <a:solidFill>
                <a:schemeClr val="tx2"/>
              </a:solidFill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371601" y="152400"/>
            <a:ext cx="581025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eaLnBrk="0" hangingPunct="0">
              <a:buClr>
                <a:schemeClr val="bg1"/>
              </a:buClr>
              <a:defRPr/>
            </a:pPr>
            <a:r>
              <a:rPr lang="th-TH" sz="4400" b="1" i="1" dirty="0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ทะเบียนการ</a:t>
            </a:r>
            <a:r>
              <a:rPr lang="en-US" sz="4400" b="1" i="1" dirty="0" err="1">
                <a:solidFill>
                  <a:srgbClr val="FFFFFF"/>
                </a:solidFill>
                <a:latin typeface="Cordia New" pitchFamily="34" charset="-34"/>
                <a:cs typeface="Cordia New" pitchFamily="34" charset="-34"/>
              </a:rPr>
              <a:t>ปลูกสร้างบ้านใหม่</a:t>
            </a:r>
            <a:endParaRPr lang="en-US" sz="4400" b="1" i="1" dirty="0">
              <a:solidFill>
                <a:srgbClr val="FFFFFF"/>
              </a:solidFill>
              <a:latin typeface="Cordia New" pitchFamily="34" charset="-34"/>
              <a:cs typeface="Cordia New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517124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-template">
  <a:themeElements>
    <a:clrScheme name="powerpoint-template-24 8">
      <a:dk1>
        <a:srgbClr val="4D4D4D"/>
      </a:dk1>
      <a:lt1>
        <a:srgbClr val="FFFFFF"/>
      </a:lt1>
      <a:dk2>
        <a:srgbClr val="4D4D4D"/>
      </a:dk2>
      <a:lt2>
        <a:srgbClr val="B91003"/>
      </a:lt2>
      <a:accent1>
        <a:srgbClr val="1264E2"/>
      </a:accent1>
      <a:accent2>
        <a:srgbClr val="2189F8"/>
      </a:accent2>
      <a:accent3>
        <a:srgbClr val="FFFFFF"/>
      </a:accent3>
      <a:accent4>
        <a:srgbClr val="404040"/>
      </a:accent4>
      <a:accent5>
        <a:srgbClr val="AAB8EE"/>
      </a:accent5>
      <a:accent6>
        <a:srgbClr val="1D7CE1"/>
      </a:accent6>
      <a:hlink>
        <a:srgbClr val="2CA8FE"/>
      </a:hlink>
      <a:folHlink>
        <a:srgbClr val="DDDDDD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0C209B"/>
        </a:lt2>
        <a:accent1>
          <a:srgbClr val="2167BF"/>
        </a:accent1>
        <a:accent2>
          <a:srgbClr val="C60C0D"/>
        </a:accent2>
        <a:accent3>
          <a:srgbClr val="FFFFFF"/>
        </a:accent3>
        <a:accent4>
          <a:srgbClr val="404040"/>
        </a:accent4>
        <a:accent5>
          <a:srgbClr val="ABB8DC"/>
        </a:accent5>
        <a:accent6>
          <a:srgbClr val="B30A0B"/>
        </a:accent6>
        <a:hlink>
          <a:srgbClr val="4793C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0E0F83"/>
        </a:lt2>
        <a:accent1>
          <a:srgbClr val="4049D2"/>
        </a:accent1>
        <a:accent2>
          <a:srgbClr val="494FD9"/>
        </a:accent2>
        <a:accent3>
          <a:srgbClr val="FFFFFF"/>
        </a:accent3>
        <a:accent4>
          <a:srgbClr val="404040"/>
        </a:accent4>
        <a:accent5>
          <a:srgbClr val="AFB1E5"/>
        </a:accent5>
        <a:accent6>
          <a:srgbClr val="4147C4"/>
        </a:accent6>
        <a:hlink>
          <a:srgbClr val="757DD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4B8ACD"/>
        </a:lt2>
        <a:accent1>
          <a:srgbClr val="5C98C2"/>
        </a:accent1>
        <a:accent2>
          <a:srgbClr val="93BAD6"/>
        </a:accent2>
        <a:accent3>
          <a:srgbClr val="FFFFFF"/>
        </a:accent3>
        <a:accent4>
          <a:srgbClr val="404040"/>
        </a:accent4>
        <a:accent5>
          <a:srgbClr val="B5CADD"/>
        </a:accent5>
        <a:accent6>
          <a:srgbClr val="85A8C2"/>
        </a:accent6>
        <a:hlink>
          <a:srgbClr val="AECDE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2F75AF"/>
        </a:lt2>
        <a:accent1>
          <a:srgbClr val="3E88C2"/>
        </a:accent1>
        <a:accent2>
          <a:srgbClr val="80C6ED"/>
        </a:accent2>
        <a:accent3>
          <a:srgbClr val="FFFFFF"/>
        </a:accent3>
        <a:accent4>
          <a:srgbClr val="404040"/>
        </a:accent4>
        <a:accent5>
          <a:srgbClr val="AFC3DD"/>
        </a:accent5>
        <a:accent6>
          <a:srgbClr val="73B3D7"/>
        </a:accent6>
        <a:hlink>
          <a:srgbClr val="8AC0E8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2F75AF"/>
        </a:lt2>
        <a:accent1>
          <a:srgbClr val="C31F26"/>
        </a:accent1>
        <a:accent2>
          <a:srgbClr val="80C6ED"/>
        </a:accent2>
        <a:accent3>
          <a:srgbClr val="FFFFFF"/>
        </a:accent3>
        <a:accent4>
          <a:srgbClr val="404040"/>
        </a:accent4>
        <a:accent5>
          <a:srgbClr val="DEABAC"/>
        </a:accent5>
        <a:accent6>
          <a:srgbClr val="73B3D7"/>
        </a:accent6>
        <a:hlink>
          <a:srgbClr val="8AC0E8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7">
        <a:dk1>
          <a:srgbClr val="4D4D4D"/>
        </a:dk1>
        <a:lt1>
          <a:srgbClr val="FFFFFF"/>
        </a:lt1>
        <a:dk2>
          <a:srgbClr val="4D4D4D"/>
        </a:dk2>
        <a:lt2>
          <a:srgbClr val="063ECF"/>
        </a:lt2>
        <a:accent1>
          <a:srgbClr val="1264E2"/>
        </a:accent1>
        <a:accent2>
          <a:srgbClr val="2189F8"/>
        </a:accent2>
        <a:accent3>
          <a:srgbClr val="FFFFFF"/>
        </a:accent3>
        <a:accent4>
          <a:srgbClr val="404040"/>
        </a:accent4>
        <a:accent5>
          <a:srgbClr val="AAB8EE"/>
        </a:accent5>
        <a:accent6>
          <a:srgbClr val="1D7CE1"/>
        </a:accent6>
        <a:hlink>
          <a:srgbClr val="2CA8FE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8">
        <a:dk1>
          <a:srgbClr val="4D4D4D"/>
        </a:dk1>
        <a:lt1>
          <a:srgbClr val="FFFFFF"/>
        </a:lt1>
        <a:dk2>
          <a:srgbClr val="4D4D4D"/>
        </a:dk2>
        <a:lt2>
          <a:srgbClr val="B91003"/>
        </a:lt2>
        <a:accent1>
          <a:srgbClr val="1264E2"/>
        </a:accent1>
        <a:accent2>
          <a:srgbClr val="2189F8"/>
        </a:accent2>
        <a:accent3>
          <a:srgbClr val="FFFFFF"/>
        </a:accent3>
        <a:accent4>
          <a:srgbClr val="404040"/>
        </a:accent4>
        <a:accent5>
          <a:srgbClr val="AAB8EE"/>
        </a:accent5>
        <a:accent6>
          <a:srgbClr val="1D7CE1"/>
        </a:accent6>
        <a:hlink>
          <a:srgbClr val="2CA8FE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powerpoint-template</Template>
  <TotalTime>218</TotalTime>
  <Words>765</Words>
  <Application>Microsoft Office PowerPoint</Application>
  <PresentationFormat>On-screen Show (4:3)</PresentationFormat>
  <Paragraphs>155</Paragraphs>
  <Slides>19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powerpoint-template</vt:lpstr>
      <vt:lpstr>ระบบทะเบียนราษฎร</vt:lpstr>
      <vt:lpstr>Contents</vt:lpstr>
      <vt:lpstr>ระบบทะเบียนราษฎร</vt:lpstr>
      <vt:lpstr>ระบบทะเบียนราษฎร</vt:lpstr>
      <vt:lpstr>ระบบทะเบียนราษฎร</vt:lpstr>
      <vt:lpstr>Slide 6</vt:lpstr>
      <vt:lpstr>การพิมพ์ใบคำร้องทะเบียนราษฎร</vt:lpstr>
      <vt:lpstr>การตรวจสอบคัดรับรองรายการทะเบียนคนและบ้าน</vt:lpstr>
      <vt:lpstr>Slide 9</vt:lpstr>
      <vt:lpstr>การรับแจ้งเพิ่มชื่อในทะเบียนบ้าน</vt:lpstr>
      <vt:lpstr>การตรวจสอบ หรือ แก้ไข หรือ จำหน่ายรายการ</vt:lpstr>
      <vt:lpstr>ระบบทะเบียนการเกิด</vt:lpstr>
      <vt:lpstr>ระบบทะเบียนการตาย</vt:lpstr>
      <vt:lpstr>ระบบทะเบียนการย้าย</vt:lpstr>
      <vt:lpstr>Slide 15</vt:lpstr>
      <vt:lpstr>Slide 16</vt:lpstr>
      <vt:lpstr>การพิมพ์ทะเบียนบ้านแบบเล่ม</vt:lpstr>
      <vt:lpstr>Slide 18</vt:lpstr>
      <vt:lpstr>ขอบคุณคะ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ระบบทะเบียนราษฎร</dc:title>
  <dc:creator>MALAI-U</dc:creator>
  <cp:lastModifiedBy>Officer</cp:lastModifiedBy>
  <cp:revision>22</cp:revision>
  <dcterms:created xsi:type="dcterms:W3CDTF">2011-09-18T08:56:56Z</dcterms:created>
  <dcterms:modified xsi:type="dcterms:W3CDTF">2019-05-28T04:30:35Z</dcterms:modified>
</cp:coreProperties>
</file>