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74" r:id="rId5"/>
    <p:sldId id="275" r:id="rId6"/>
    <p:sldId id="281" r:id="rId7"/>
    <p:sldId id="268" r:id="rId8"/>
    <p:sldId id="262" r:id="rId9"/>
    <p:sldId id="271" r:id="rId10"/>
    <p:sldId id="279" r:id="rId11"/>
    <p:sldId id="269" r:id="rId12"/>
    <p:sldId id="267" r:id="rId13"/>
    <p:sldId id="270" r:id="rId14"/>
    <p:sldId id="276" r:id="rId15"/>
    <p:sldId id="277" r:id="rId16"/>
    <p:sldId id="28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07A7-8783-450C-874C-37544FC18DED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7C746-3083-43B0-B94C-F54D599FE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78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7C746-3083-43B0-B94C-F54D599FE0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75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1C8A222-F515-453C-BB40-E7EABA219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ระบบทะเบียนราษฎร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E5B03399-8EA5-415E-A9B2-9305A8007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0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5DA87D-133C-4F77-8863-8B66D40F9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436ED1-B374-4FA9-AC69-CA9B086E4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BF795C8-C503-458A-B6C7-5C3B78FA6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29605B65-A1AD-48AA-9FA4-0239C3E34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158A24C-9ADB-45F1-90ED-8B0C00DF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5583E3-B73F-46D2-8B66-31524FCC2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38C354A7-48A6-458C-A3EF-1CDD9419D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2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CA6D6A-D239-423B-BCD0-36D301FBF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รูปภาพ 24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EB0C217E-057B-4B66-8B92-1A5FFB1F7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39" y="643467"/>
            <a:ext cx="11071521" cy="55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66F8BACE-AB22-46F1-B811-6303EB07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" y="204448"/>
            <a:ext cx="11181907" cy="57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77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80BAD99-2A74-404D-868F-21137875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57" y="292395"/>
            <a:ext cx="10396882" cy="1151965"/>
          </a:xfrm>
        </p:spPr>
        <p:txBody>
          <a:bodyPr/>
          <a:lstStyle/>
          <a:p>
            <a:r>
              <a:rPr lang="th-TH" dirty="0"/>
              <a:t>รูปแบบหน้าจอ 	</a:t>
            </a:r>
            <a:endParaRPr lang="en-US" dirty="0"/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1A4F33F8-DE54-48C2-8BE8-51617756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92"/>
            <a:ext cx="12192000" cy="59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97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">
            <a:extLst>
              <a:ext uri="{FF2B5EF4-FFF2-40B4-BE49-F238E27FC236}">
                <a16:creationId xmlns:a16="http://schemas.microsoft.com/office/drawing/2014/main" xmlns="" id="{E4207AC4-4FF8-4197-AD98-9EF2282E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6" y="713046"/>
            <a:ext cx="6972300" cy="1200150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ภาพหน้าจอ&#10;&#10;คำอธิบายที่สร้างขึ้นโดยมีความน่าเชื่อถือสูงมาก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2F36AF-D18F-4706-93C7-8766EA8E1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76" y="2585379"/>
            <a:ext cx="4724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84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F8285B6-1F0F-4347-B66C-753E05E7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1" y="220287"/>
            <a:ext cx="6612774" cy="1151965"/>
          </a:xfrm>
        </p:spPr>
        <p:txBody>
          <a:bodyPr/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Print Preview </a:t>
            </a:r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DDB0F1C2-EEF6-42B1-AAE0-1841D4E2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705" y="369142"/>
            <a:ext cx="7554060" cy="56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CA06C714-74FA-4251-B78B-6DC2E500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" y="250306"/>
            <a:ext cx="11608849" cy="59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32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5DA87D-133C-4F77-8863-8B66D40F9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C436ED1-B374-4FA9-AC69-CA9B086E4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BF795C8-C503-458A-B6C7-5C3B78FA6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29605B65-A1AD-48AA-9FA4-0239C3E34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158A24C-9ADB-45F1-90ED-8B0C00DF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รูปภาพ 5" descr="รูปภาพประกอบด้วย ต้นไม้, ถนน, ฉาก, วิธี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6A2BFF7A-AC76-4E8F-AB3F-C448FCA9B5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Text Placeholder 1">
            <a:extLst>
              <a:ext uri="{FF2B5EF4-FFF2-40B4-BE49-F238E27FC236}">
                <a16:creationId xmlns:a16="http://schemas.microsoft.com/office/drawing/2014/main" xmlns="" id="{427B9B06-A53A-4888-9D9C-7DCF69D2F663}"/>
              </a:ext>
            </a:extLst>
          </p:cNvPr>
          <p:cNvSpPr txBox="1">
            <a:spLocks/>
          </p:cNvSpPr>
          <p:nvPr/>
        </p:nvSpPr>
        <p:spPr>
          <a:xfrm>
            <a:off x="4955075" y="5982957"/>
            <a:ext cx="7130902" cy="768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32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200" dirty="0">
                <a:solidFill>
                  <a:schemeClr val="bg1"/>
                </a:solidFill>
              </a:rPr>
              <a:t>Thank you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5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B1CD1B6C-F852-40A0-8313-040E7C4C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165" y="298392"/>
            <a:ext cx="4856158" cy="679994"/>
          </a:xfrm>
        </p:spPr>
        <p:txBody>
          <a:bodyPr/>
          <a:lstStyle/>
          <a:p>
            <a:r>
              <a:rPr lang="th-TH" dirty="0"/>
              <a:t>ปัจจุบัน	</a:t>
            </a:r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A7D9E3D5-B7A5-4F0B-9A47-897FA2CDB2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4" y="1245584"/>
            <a:ext cx="5088712" cy="2295638"/>
          </a:xfrm>
        </p:spPr>
        <p:txBody>
          <a:bodyPr/>
          <a:lstStyle/>
          <a:p>
            <a:r>
              <a:rPr lang="en-US" dirty="0"/>
              <a:t>Run on IE </a:t>
            </a:r>
          </a:p>
          <a:p>
            <a:r>
              <a:rPr lang="en-US" dirty="0"/>
              <a:t>Tuxedo	</a:t>
            </a:r>
          </a:p>
          <a:p>
            <a:r>
              <a:rPr lang="en-US" dirty="0"/>
              <a:t>Wins app</a:t>
            </a:r>
          </a:p>
          <a:p>
            <a:r>
              <a:rPr lang="th-TH" dirty="0"/>
              <a:t>ขนาดหน้าจอ </a:t>
            </a:r>
            <a:r>
              <a:rPr lang="en-US" dirty="0"/>
              <a:t>Fix			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A878AB62-3CED-4173-9B25-AC511804E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98392"/>
            <a:ext cx="4864491" cy="679994"/>
          </a:xfrm>
        </p:spPr>
        <p:txBody>
          <a:bodyPr/>
          <a:lstStyle/>
          <a:p>
            <a:r>
              <a:rPr lang="th-TH" dirty="0"/>
              <a:t>ใหม่</a:t>
            </a:r>
            <a:endParaRPr lang="en-US" dirty="0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96A4ABF8-A788-4E9D-9DE1-10ABA9CA77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3888" y="1245583"/>
            <a:ext cx="5088713" cy="2096133"/>
          </a:xfrm>
        </p:spPr>
        <p:txBody>
          <a:bodyPr/>
          <a:lstStyle/>
          <a:p>
            <a:r>
              <a:rPr lang="en-US" dirty="0"/>
              <a:t>Run on chrome</a:t>
            </a:r>
          </a:p>
          <a:p>
            <a:r>
              <a:rPr lang="en-US" dirty="0"/>
              <a:t>Web logic</a:t>
            </a:r>
          </a:p>
          <a:p>
            <a:r>
              <a:rPr lang="en-US" dirty="0"/>
              <a:t>Web app.</a:t>
            </a:r>
          </a:p>
          <a:p>
            <a:r>
              <a:rPr lang="th-TH" dirty="0"/>
              <a:t>หน้าจอ จะลด ขยาย 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8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hlinkClick r:id="rId2" action="ppaction://hlinksldjump"/>
          </p:cNvPr>
          <p:cNvSpPr/>
          <p:nvPr/>
        </p:nvSpPr>
        <p:spPr>
          <a:xfrm>
            <a:off x="4922521" y="4495800"/>
            <a:ext cx="26212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bg2">
                  <a:lumMod val="25000"/>
                </a:schemeClr>
              </a:gs>
              <a:gs pos="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">
            <a:hlinkClick r:id="rId3" action="ppaction://hlinksldjump"/>
          </p:cNvPr>
          <p:cNvSpPr/>
          <p:nvPr/>
        </p:nvSpPr>
        <p:spPr>
          <a:xfrm flipH="1">
            <a:off x="2118363" y="3865706"/>
            <a:ext cx="26212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78000">
                <a:srgbClr val="D9A803"/>
              </a:gs>
              <a:gs pos="0">
                <a:srgbClr val="FFE101"/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4">
            <a:hlinkClick r:id="rId4" action="ppaction://hlinksldjump"/>
          </p:cNvPr>
          <p:cNvSpPr/>
          <p:nvPr/>
        </p:nvSpPr>
        <p:spPr>
          <a:xfrm>
            <a:off x="4922522" y="2971800"/>
            <a:ext cx="26212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1000">
                <a:srgbClr val="0E618F"/>
              </a:gs>
              <a:gs pos="0">
                <a:srgbClr val="00B0F0"/>
              </a:gs>
              <a:gs pos="100000">
                <a:srgbClr val="18284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477" y="168415"/>
            <a:ext cx="7265321" cy="1151965"/>
          </a:xfrm>
        </p:spPr>
        <p:txBody>
          <a:bodyPr/>
          <a:lstStyle/>
          <a:p>
            <a:r>
              <a:rPr lang="th-TH" dirty="0"/>
              <a:t>มีอะไรใหม่ ที่น่าสนใจ</a:t>
            </a:r>
            <a:endParaRPr lang="en-US" dirty="0"/>
          </a:p>
        </p:txBody>
      </p:sp>
      <p:sp>
        <p:nvSpPr>
          <p:cNvPr id="2" name="Pentagon 1"/>
          <p:cNvSpPr/>
          <p:nvPr/>
        </p:nvSpPr>
        <p:spPr>
          <a:xfrm rot="16200000">
            <a:off x="1973581" y="3909060"/>
            <a:ext cx="5715000" cy="182880"/>
          </a:xfrm>
          <a:prstGeom prst="homePlate">
            <a:avLst/>
          </a:prstGeom>
          <a:gradFill flip="none" rotWithShape="1">
            <a:gsLst>
              <a:gs pos="5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4922522" y="1447800"/>
            <a:ext cx="26212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4">
            <a:hlinkClick r:id="rId6" action="ppaction://hlinksldjump"/>
          </p:cNvPr>
          <p:cNvSpPr/>
          <p:nvPr/>
        </p:nvSpPr>
        <p:spPr>
          <a:xfrm flipH="1">
            <a:off x="2082683" y="2399718"/>
            <a:ext cx="2656957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1000">
                <a:srgbClr val="910808"/>
              </a:gs>
              <a:gs pos="0">
                <a:srgbClr val="ED1111"/>
              </a:gs>
              <a:gs pos="100000">
                <a:srgbClr val="3E0000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0231" y="1783129"/>
            <a:ext cx="203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เมนูการทำงาน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3500" y="1504877"/>
            <a:ext cx="72327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230" y="3022879"/>
            <a:ext cx="1913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คำร้องทั่วไป 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ท.ร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31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9627" y="3019103"/>
            <a:ext cx="90922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0230" y="4582076"/>
            <a:ext cx="197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PRINT PREVIEW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5334" y="4519893"/>
            <a:ext cx="89960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05</a:t>
            </a: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2803337" y="2610213"/>
            <a:ext cx="197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ระบบงานย่อย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2684" y="2417802"/>
            <a:ext cx="88197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35564" y="3977919"/>
            <a:ext cx="179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รูปแบบหน้าจอ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7957" y="3878240"/>
            <a:ext cx="87556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xmlns="" val="358968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80BAD99-2A74-404D-868F-21137875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303028"/>
            <a:ext cx="10396882" cy="1151965"/>
          </a:xfrm>
        </p:spPr>
        <p:txBody>
          <a:bodyPr/>
          <a:lstStyle/>
          <a:p>
            <a:r>
              <a:rPr lang="th-TH" dirty="0"/>
              <a:t>ระบบปัจจุบัน	</a:t>
            </a:r>
            <a:endParaRPr lang="en-US" dirty="0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xmlns="" id="{37E9D75D-CFEF-40B1-B5AB-D7CE424ABD28}"/>
              </a:ext>
            </a:extLst>
          </p:cNvPr>
          <p:cNvSpPr/>
          <p:nvPr/>
        </p:nvSpPr>
        <p:spPr>
          <a:xfrm>
            <a:off x="685801" y="1454993"/>
            <a:ext cx="10565218" cy="414013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457200" indent="-457200" algn="just" defTabSz="914400">
              <a:buFontTx/>
              <a:buChar char="-"/>
              <a:defRPr/>
            </a:pPr>
            <a:endParaRPr lang="th-TH" sz="2800" b="1" i="1" kern="0" dirty="0">
              <a:latin typeface="Arial" pitchFamily="34" charset="0"/>
              <a:cs typeface="Arial" pitchFamily="34" charset="0"/>
            </a:endParaRPr>
          </a:p>
          <a:p>
            <a:pPr marL="457200" indent="-457200" algn="just" defTabSz="914400">
              <a:buFontTx/>
              <a:buChar char="-"/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รูปแบบหน้าจอการทำงานที่เปลี่ยนไป </a:t>
            </a:r>
          </a:p>
          <a:p>
            <a:pPr marL="457200" indent="-457200" algn="just" defTabSz="914400">
              <a:buFontTx/>
              <a:buChar char="-"/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รูปแบบของเมนูย่อยในแต่ละทะเบียนย่อย เช่น รับแจ้ง ตรวจสอบ แก้ไข หรือจำหน่าย </a:t>
            </a:r>
          </a:p>
          <a:p>
            <a:pPr marL="457200" indent="-457200" algn="just" defTabSz="914400">
              <a:buFontTx/>
              <a:buChar char="-"/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คำร้องทั่วไป </a:t>
            </a:r>
            <a:r>
              <a:rPr lang="th-TH" sz="2800" b="1" i="1" kern="0" dirty="0" err="1">
                <a:latin typeface="Arial" pitchFamily="34" charset="0"/>
                <a:cs typeface="Arial" pitchFamily="34" charset="0"/>
              </a:rPr>
              <a:t>ท.ร</a:t>
            </a: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i="1" kern="0" dirty="0">
                <a:latin typeface="Arial" pitchFamily="34" charset="0"/>
                <a:cs typeface="Arial" pitchFamily="34" charset="0"/>
              </a:rPr>
              <a:t>31 </a:t>
            </a: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จะออกจากโปรแกรมทะเบียนที่รับแจ้ง</a:t>
            </a:r>
          </a:p>
          <a:p>
            <a:pPr marL="457200" indent="-457200" algn="just" defTabSz="914400">
              <a:buFontTx/>
              <a:buChar char="-"/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การตรวจสอบข้อมูล ขึ้นคำแนะนำ</a:t>
            </a:r>
          </a:p>
          <a:p>
            <a:pPr marL="457200" indent="-457200" algn="just" defTabSz="914400">
              <a:buFontTx/>
              <a:buChar char="-"/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เอกสารการพิมพ์ที่ออกทางเลเซอร์ </a:t>
            </a:r>
          </a:p>
          <a:p>
            <a:pPr algn="just" defTabSz="914400">
              <a:defRPr/>
            </a:pPr>
            <a:r>
              <a:rPr lang="th-TH" sz="2800" b="1" i="1" kern="0" dirty="0">
                <a:latin typeface="Arial" pitchFamily="34" charset="0"/>
                <a:cs typeface="Arial" pitchFamily="34" charset="0"/>
              </a:rPr>
              <a:t> </a:t>
            </a:r>
            <a:endParaRPr lang="en-US" sz="2800" b="1" i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43EE5D3D-E4D7-4734-9D0B-4A7FCD53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895" y="99753"/>
            <a:ext cx="6425737" cy="6153180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145C20C6-65D0-4B78-9EC4-581CA9A38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129" y="99753"/>
            <a:ext cx="6535503" cy="6199071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xmlns="" id="{05A5E079-129D-4C58-A3B9-B2C86C8B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2" y="0"/>
            <a:ext cx="2526351" cy="2292088"/>
          </a:xfrm>
        </p:spPr>
        <p:txBody>
          <a:bodyPr>
            <a:normAutofit/>
          </a:bodyPr>
          <a:lstStyle/>
          <a:p>
            <a:r>
              <a:rPr lang="th-TH" sz="4800" dirty="0"/>
              <a:t>เมนูของระบบ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066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hlinkClick r:id="rId2" action="ppaction://hlinksldjump"/>
            <a:extLst>
              <a:ext uri="{FF2B5EF4-FFF2-40B4-BE49-F238E27FC236}">
                <a16:creationId xmlns:a16="http://schemas.microsoft.com/office/drawing/2014/main" xmlns="" id="{E2D17596-2898-4050-9B21-169F4B60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1" y="233443"/>
            <a:ext cx="11268654" cy="5720790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73222E92-A2A0-4C91-89C1-74AD94F3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1" y="237599"/>
            <a:ext cx="11292981" cy="57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0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8">
            <a:extLst>
              <a:ext uri="{FF2B5EF4-FFF2-40B4-BE49-F238E27FC236}">
                <a16:creationId xmlns:a16="http://schemas.microsoft.com/office/drawing/2014/main" xmlns="" id="{515DA87D-133C-4F77-8863-8B66D40F9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30">
            <a:extLst>
              <a:ext uri="{FF2B5EF4-FFF2-40B4-BE49-F238E27FC236}">
                <a16:creationId xmlns:a16="http://schemas.microsoft.com/office/drawing/2014/main" xmlns="" id="{5C436ED1-B374-4FA9-AC69-CA9B086E4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BF795C8-C503-458A-B6C7-5C3B78FA6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29605B65-A1AD-48AA-9FA4-0239C3E34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158A24C-9ADB-45F1-90ED-8B0C00DF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5">
            <a:extLst>
              <a:ext uri="{FF2B5EF4-FFF2-40B4-BE49-F238E27FC236}">
                <a16:creationId xmlns:a16="http://schemas.microsoft.com/office/drawing/2014/main" xmlns="" id="{2A5583E3-B73F-46D2-8B66-31524FCC2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รูปภาพ 2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8C962FCF-36A7-4260-B019-FE292D7FD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977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5" name="Rectangle 37">
            <a:extLst>
              <a:ext uri="{FF2B5EF4-FFF2-40B4-BE49-F238E27FC236}">
                <a16:creationId xmlns:a16="http://schemas.microsoft.com/office/drawing/2014/main" xmlns="" id="{FBCA6D6A-D239-423B-BCD0-36D301FBF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รูปภาพ 49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58C313C4-EF2D-4408-ADE6-DC287258B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77" y="561763"/>
            <a:ext cx="11092045" cy="5734473"/>
          </a:xfrm>
          <a:prstGeom prst="rect">
            <a:avLst/>
          </a:prstGeom>
        </p:spPr>
      </p:pic>
      <p:pic>
        <p:nvPicPr>
          <p:cNvPr id="51" name="รูปภาพ 50" descr="รูปภาพประกอบด้วย ภาพหน้าจอ&#10;&#10;คำอธิบายที่สร้างขึ้นโดยมีความน่าเชื่อถือสูงมาก">
            <a:hlinkClick r:id="rId6" action="ppaction://hlinksldjump"/>
            <a:extLst>
              <a:ext uri="{FF2B5EF4-FFF2-40B4-BE49-F238E27FC236}">
                <a16:creationId xmlns:a16="http://schemas.microsoft.com/office/drawing/2014/main" xmlns="" id="{4905668B-3482-4B4E-B740-11344A565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22" y="558907"/>
            <a:ext cx="11092045" cy="56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80BAD99-2A74-404D-868F-21137875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57" y="292395"/>
            <a:ext cx="10396882" cy="1151965"/>
          </a:xfrm>
        </p:spPr>
        <p:txBody>
          <a:bodyPr/>
          <a:lstStyle/>
          <a:p>
            <a:r>
              <a:rPr lang="th-TH" dirty="0"/>
              <a:t>	</a:t>
            </a:r>
            <a:endParaRPr lang="en-US" dirty="0"/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มีความน่าเชื่อถือสูงมาก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C8D4C0-AACC-47D6-A02F-F60C03AE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8842"/>
            <a:ext cx="10586484" cy="53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07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BC78C938-C24E-4A30-9F6C-9207D1AC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23" y="232291"/>
            <a:ext cx="8171727" cy="59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09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1F6896EA-EE2F-45E5-B634-07CC30A8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2" y="486108"/>
            <a:ext cx="11211694" cy="5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880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106</Words>
  <Application>Microsoft Office PowerPoint</Application>
  <PresentationFormat>Custom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เหตุการณ์หลัก</vt:lpstr>
      <vt:lpstr>ระบบทะเบียนราษฎร</vt:lpstr>
      <vt:lpstr>มีอะไรใหม่ ที่น่าสนใจ</vt:lpstr>
      <vt:lpstr>ระบบปัจจุบัน </vt:lpstr>
      <vt:lpstr>เมนูของระบบ</vt:lpstr>
      <vt:lpstr>Slide 5</vt:lpstr>
      <vt:lpstr>Slide 6</vt:lpstr>
      <vt:lpstr> </vt:lpstr>
      <vt:lpstr>Slide 8</vt:lpstr>
      <vt:lpstr>Slide 9</vt:lpstr>
      <vt:lpstr>Slide 10</vt:lpstr>
      <vt:lpstr>Slide 11</vt:lpstr>
      <vt:lpstr>รูปแบบหน้าจอ  </vt:lpstr>
      <vt:lpstr>Slide 13</vt:lpstr>
      <vt:lpstr>Print Preview 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ระบบทะเบียนราษฎร</dc:title>
  <dc:creator>Windows User</dc:creator>
  <cp:lastModifiedBy>Officer</cp:lastModifiedBy>
  <cp:revision>7</cp:revision>
  <dcterms:created xsi:type="dcterms:W3CDTF">2019-03-02T07:44:15Z</dcterms:created>
  <dcterms:modified xsi:type="dcterms:W3CDTF">2019-05-28T04:27:42Z</dcterms:modified>
</cp:coreProperties>
</file>