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ทะเบียนการตาย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2003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436" y="202775"/>
            <a:ext cx="76485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15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67139"/>
            <a:ext cx="3696237" cy="4246529"/>
          </a:xfrm>
        </p:spPr>
        <p:txBody>
          <a:bodyPr>
            <a:normAutofit fontScale="90000"/>
          </a:bodyPr>
          <a:lstStyle/>
          <a:p>
            <a:r>
              <a:rPr lang="th-TH" sz="4000" dirty="0" smtClean="0"/>
              <a:t>กรณีที่ไม่ใช่ของตนเองให้เอาเครื่องหมายถูกออก </a:t>
            </a:r>
            <a:br>
              <a:rPr lang="th-TH" sz="4000" dirty="0" smtClean="0"/>
            </a:br>
            <a:r>
              <a:rPr lang="th-TH" sz="4000" dirty="0" smtClean="0"/>
              <a:t>- กดอ่านบัตรผู้ยื่น</a:t>
            </a:r>
            <a:br>
              <a:rPr lang="th-TH" sz="4000" dirty="0" smtClean="0"/>
            </a:br>
            <a:r>
              <a:rPr lang="th-TH" sz="4000" dirty="0" smtClean="0"/>
              <a:t>- บันทึกเลขรหัสประจำตัวบุคคลที่ต้องการตรวจสอบ</a:t>
            </a:r>
            <a:br>
              <a:rPr lang="th-TH" sz="4000" dirty="0" smtClean="0"/>
            </a:br>
            <a:r>
              <a:rPr lang="th-TH" sz="4000" dirty="0" smtClean="0"/>
              <a:t>-บันทึกรายละเอียด จำนวนชุดที่ขอ เลือกเหตุผล</a:t>
            </a:r>
            <a:endParaRPr lang="th-TH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455" y="254276"/>
            <a:ext cx="76390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3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237" y="561975"/>
            <a:ext cx="76295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32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873" y="464377"/>
            <a:ext cx="76295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41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3292" y="180371"/>
            <a:ext cx="76390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09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8872" y="180304"/>
            <a:ext cx="9132666" cy="49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04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6424" y="128787"/>
            <a:ext cx="4502285" cy="596621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5004" y="544412"/>
            <a:ext cx="5138670" cy="794991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รูปแบบเอกสารแบบรับรองบุคคล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xmlns="" val="209313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1983345"/>
            <a:ext cx="3551349" cy="3606085"/>
          </a:xfrm>
        </p:spPr>
        <p:txBody>
          <a:bodyPr>
            <a:normAutofit fontScale="90000"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เก็บตกรายการตาย สำหรับบุคคลที่มีสถานภาพ จำหน่ายตาย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4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pop_st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=1) 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แต่ยังไม่มีข้อมูลทะเบียนการตาย ในฐานข้อมูล</a:t>
            </a: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7804" y="471690"/>
            <a:ext cx="7537157" cy="567636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701566" y="1983346"/>
            <a:ext cx="1764406" cy="2318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352" y="297288"/>
            <a:ext cx="3551349" cy="1001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chemeClr val="tx1"/>
                </a:solidFill>
              </a:rPr>
              <a:t>การรับแจ้งการตาย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884" y="1113952"/>
            <a:ext cx="27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ส่วนที่เพิ่มเติม 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xmlns="" val="30217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7898" y="190166"/>
            <a:ext cx="6280328" cy="6825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กรณีที่มีเอกสารคำร้อง ท.ร.31 รอดำเนินการ</a:t>
            </a: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694" y="743959"/>
            <a:ext cx="7546751" cy="48441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7745" y="1030308"/>
            <a:ext cx="3551349" cy="428866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Courier New" panose="02070309020205020404" pitchFamily="49" charset="0"/>
              <a:buChar char="o"/>
            </a:pPr>
            <a:r>
              <a:rPr lang="th-TH" sz="4000" dirty="0" smtClean="0">
                <a:solidFill>
                  <a:schemeClr val="accent4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แสดงรายการคำร้องท.ร. 31 ที่รอดำเนินการ เพื่อให้เจ้าหน้าที่ตรวจสอบ  โดยแสดงเฉพาะของสนท.ตนเอง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th-TH" sz="4000" dirty="0" smtClean="0">
                <a:solidFill>
                  <a:schemeClr val="accent4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เลือกรายการที่ต้องการ จะทำงานต่อ  </a:t>
            </a:r>
            <a:endParaRPr lang="th-TH" sz="4000" dirty="0">
              <a:solidFill>
                <a:schemeClr val="accent4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3959" y="206062"/>
            <a:ext cx="10440204" cy="6825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กรณีมีรายการตายแล้ว แต่เอกสารมรณบัตร ไม่ได้สแกน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สแกนยังไม่เรียบร้อย</a:t>
            </a: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528" y="1004553"/>
            <a:ext cx="8376432" cy="44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2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806" y="323246"/>
            <a:ext cx="7600950" cy="54387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1316" y="1687133"/>
            <a:ext cx="3284113" cy="383019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จัดเก็บภาพเอกสารเข้าระบบ และหากมีเอกสารอื่น ๆ ที่ต้องการสแกน สามารถกดปุ่ม </a:t>
            </a:r>
            <a:r>
              <a:rPr lang="en-US" sz="4000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scan </a:t>
            </a:r>
            <a:r>
              <a:rPr lang="th-TH" sz="4000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และเลือก ประเภทเอกสาร และจัดเก็บภาพเอกสารเพิ่มเติม เมื่อเรียบร้อยแล้วให้กดปุ่ม เสร็จสิ้น เพื่อปรับปรุงข้อมูลภาพเอกสาร </a:t>
            </a:r>
            <a:endParaRPr lang="th-TH" sz="40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23" y="527453"/>
            <a:ext cx="269716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1317" y="298762"/>
            <a:ext cx="3284113" cy="1156551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ให้วางเอกสารมรณบัตรที่เครื่อง</a:t>
            </a:r>
            <a:r>
              <a:rPr lang="en-US" sz="4000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Scan  </a:t>
            </a:r>
            <a:r>
              <a:rPr lang="th-TH" sz="4000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แล้วกดปุ่ม </a:t>
            </a:r>
            <a:r>
              <a:rPr lang="en-US" sz="4000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Scan </a:t>
            </a:r>
            <a:endParaRPr lang="th-TH" sz="40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3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ตรวจสอบคัดรับรองรายการบุคคล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9436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7" y="467139"/>
            <a:ext cx="2474843" cy="2663687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เพิ่มในส่วนที่สามารถออกคำร้อง ท.ร.31  </a:t>
            </a: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7344" y="273326"/>
            <a:ext cx="7639050" cy="5715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8306874" y="1275008"/>
            <a:ext cx="785611" cy="25757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521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829" y="339671"/>
            <a:ext cx="7639050" cy="574357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715829" y="1532586"/>
            <a:ext cx="1306932" cy="37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546" y="467139"/>
            <a:ext cx="3696237" cy="4954867"/>
          </a:xfrm>
        </p:spPr>
        <p:txBody>
          <a:bodyPr>
            <a:normAutofit/>
          </a:bodyPr>
          <a:lstStyle/>
          <a:p>
            <a:r>
              <a:rPr lang="th-TH" dirty="0" smtClean="0"/>
              <a:t>กรณีของตนเอง ให้กดอ่านบัตร เพื่อดึงข้อมูล และบันทึกรายละเอียดจำนวน และเหตุผลที่นำไปใช้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64227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722" y="309159"/>
            <a:ext cx="76295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969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121</TotalTime>
  <Words>183</Words>
  <Application>Microsoft Office PowerPoint</Application>
  <PresentationFormat>Custom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Main Event</vt:lpstr>
      <vt:lpstr>ทะเบียนการตาย</vt:lpstr>
      <vt:lpstr>เก็บตกรายการตาย สำหรับบุคคลที่มีสถานภาพ จำหน่ายตาย(pop_st=1) แต่ยังไม่มีข้อมูลทะเบียนการตาย ในฐานข้อมูล</vt:lpstr>
      <vt:lpstr>Slide 3</vt:lpstr>
      <vt:lpstr>Slide 4</vt:lpstr>
      <vt:lpstr>Slide 5</vt:lpstr>
      <vt:lpstr>ตรวจสอบคัดรับรองรายการบุคคล</vt:lpstr>
      <vt:lpstr>เพิ่มในส่วนที่สามารถออกคำร้อง ท.ร.31  </vt:lpstr>
      <vt:lpstr>กรณีของตนเอง ให้กดอ่านบัตร เพื่อดึงข้อมูล และบันทึกรายละเอียดจำนวน และเหตุผลที่นำไปใช้</vt:lpstr>
      <vt:lpstr>Slide 9</vt:lpstr>
      <vt:lpstr>Slide 10</vt:lpstr>
      <vt:lpstr>กรณีที่ไม่ใช่ของตนเองให้เอาเครื่องหมายถูกออก  - กดอ่านบัตรผู้ยื่น - บันทึกเลขรหัสประจำตัวบุคคลที่ต้องการตรวจสอบ -บันทึกรายละเอียด จำนวนชุดที่ขอ เลือกเหตุผล</vt:lpstr>
      <vt:lpstr>Slide 12</vt:lpstr>
      <vt:lpstr>Slide 13</vt:lpstr>
      <vt:lpstr>Slide 14</vt:lpstr>
      <vt:lpstr>Slide 15</vt:lpstr>
      <vt:lpstr>รูปแบบเอกสารแบบรับรองบุคคล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ทะเบียนการตาย</dc:title>
  <dc:creator>MALAI UDOMSUPRASERT (CORE-DRM)</dc:creator>
  <cp:lastModifiedBy>Officer</cp:lastModifiedBy>
  <cp:revision>10</cp:revision>
  <dcterms:created xsi:type="dcterms:W3CDTF">2015-05-26T14:46:53Z</dcterms:created>
  <dcterms:modified xsi:type="dcterms:W3CDTF">2019-05-28T04:31:19Z</dcterms:modified>
</cp:coreProperties>
</file>