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2" r:id="rId12"/>
    <p:sldId id="273" r:id="rId13"/>
    <p:sldId id="276" r:id="rId14"/>
    <p:sldId id="274" r:id="rId15"/>
    <p:sldId id="275" r:id="rId16"/>
    <p:sldId id="267" r:id="rId17"/>
    <p:sldId id="268" r:id="rId18"/>
    <p:sldId id="269" r:id="rId19"/>
    <p:sldId id="270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ทะเบียนการแก้ไข หรือ จำหน่ายรายการบุคคล ท.ร. ๙๗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165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2" descr="C:\Documents and Settings\MSE\Desktop\w97pop_screen1\12-2-2558 10-31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218" y="558755"/>
            <a:ext cx="7479334" cy="5829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99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37" y="604837"/>
            <a:ext cx="74771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9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833437"/>
            <a:ext cx="7620000" cy="519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237" y="1966912"/>
            <a:ext cx="3057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24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762" y="600075"/>
            <a:ext cx="76104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3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25" y="614362"/>
            <a:ext cx="76009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50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25" y="604837"/>
            <a:ext cx="76009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65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762" y="566737"/>
            <a:ext cx="7610475" cy="572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2586037"/>
            <a:ext cx="21526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1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4" descr="C:\Documents and Settings\MSE\Desktop\w97pop_screen1\0032 25-2-25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637982"/>
            <a:ext cx="4781550" cy="358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109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0" descr="C:\Documents and Settings\MSE\Desktop\w97pop_screen1\0037 25-2-25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112" y="1197737"/>
            <a:ext cx="7637171" cy="5357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90918" y="132009"/>
            <a:ext cx="10801082" cy="11945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>หากพบว่ามีรายการที่รอดำเนินการ จะแสดงรายการขึ้นเพื่อให้สามารถเลือกเพื่อนำรายการนั้นมาดำเนินการต่อ โดยให้ระบุคำสั่งนายทะเบียน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427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1" descr="C:\Documents and Settings\MSE\Desktop\w97pop_screen1\0038 25-2-25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524" y="493460"/>
            <a:ext cx="6950366" cy="555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99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90918" y="132009"/>
            <a:ext cx="6482221" cy="6894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>มีเพิ่มให้กดอ่านบัตร กรณีนำบัตรประจำตัวมา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237" y="557212"/>
            <a:ext cx="76295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2197" y="258082"/>
            <a:ext cx="10549720" cy="11945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>กรณีที่เจ้าหน้าที่ที่เข้ามาไม่ใช่คนเดียวกับที่รับแจ้งไว้ จะไม่มีสิทธิเลือกมาทำต่อได้ แต่ ถ้า เจ้าหน้าที่ ที่เข้ามาเป็นระดับ นายทะเบียนหรือผู้ช่วย จะสามารถทำการยกเลิก คำร้องนี้เพื่อให้ทำการรับแจ้งใหม่ได้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46" y="1452598"/>
            <a:ext cx="7989047" cy="52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47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2" descr="C:\Documents and Settings\MSE\Desktop\w97pop_screen1\0039 25-2-25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509" y="1582022"/>
            <a:ext cx="6603589" cy="50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90918" y="132009"/>
            <a:ext cx="10801082" cy="11945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>กรณีอนุมัติ ขั้นตอนการทำงานจะเหมือนปกติ คือ สแกนเอกสาร ปรับปรุงรายการคน รายการแก้ไข ท.ร. 97และพิมพ์ทะเบียนบ้าน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7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237" y="557212"/>
            <a:ext cx="76295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5" descr="C:\Documents and Settings\MSE\Desktop\w97pop_screen1\0022 25-2-25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60" b="55"/>
          <a:stretch/>
        </p:blipFill>
        <p:spPr bwMode="auto">
          <a:xfrm>
            <a:off x="3078051" y="631065"/>
            <a:ext cx="7894749" cy="434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626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6" descr="C:\Documents and Settings\MSE\Desktop\w97pop_screen1\0023 25-2-25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280" y="651210"/>
            <a:ext cx="7694524" cy="464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7" descr="C:\Documents and Settings\MSE\Desktop\w97pop_screen1\0025 25-2-255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3" t="9535" r="6146" b="47228"/>
          <a:stretch/>
        </p:blipFill>
        <p:spPr bwMode="auto">
          <a:xfrm>
            <a:off x="2292439" y="991673"/>
            <a:ext cx="7086904" cy="4660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689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712" y="552450"/>
            <a:ext cx="76485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4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950" y="561975"/>
            <a:ext cx="7658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57212"/>
            <a:ext cx="76200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2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8" descr="C:\Documents and Settings\MSE\Desktop\w97pop_screen1\12-2-2558 10-25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778" y="589574"/>
            <a:ext cx="7441171" cy="5553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5932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50</TotalTime>
  <Words>118</Words>
  <Application>Microsoft Office PowerPoint</Application>
  <PresentationFormat>Custom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Parallax</vt:lpstr>
      <vt:lpstr>ทะเบียนการแก้ไข หรือ จำหน่ายรายการบุคคล ท.ร. ๙๗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ทะเบียนการแก้ไข หรือ จำหน่ายรายการบุคคล ท.ร. ๙๗</dc:title>
  <dc:creator>MALAI UDOMSUPRASERT (CORE-DRM)</dc:creator>
  <cp:lastModifiedBy>Officer</cp:lastModifiedBy>
  <cp:revision>8</cp:revision>
  <dcterms:created xsi:type="dcterms:W3CDTF">2015-05-26T14:50:44Z</dcterms:created>
  <dcterms:modified xsi:type="dcterms:W3CDTF">2019-05-28T04:38:19Z</dcterms:modified>
</cp:coreProperties>
</file>